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1pPr>
    <a:lvl2pPr marL="0" marR="0" indent="457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2pPr>
    <a:lvl3pPr marL="0" marR="0" indent="914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3pPr>
    <a:lvl4pPr marL="0" marR="0" indent="1371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4pPr>
    <a:lvl5pPr marL="0" marR="0" indent="1828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5pPr>
    <a:lvl6pPr marL="0" marR="0" indent="22860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6pPr>
    <a:lvl7pPr marL="0" marR="0" indent="27432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7pPr>
    <a:lvl8pPr marL="0" marR="0" indent="3200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8pPr>
    <a:lvl9pPr marL="0" marR="0" indent="3657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rebuchet M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ECF9"/>
          </a:solidFill>
        </a:fill>
      </a:tcStyle>
    </a:wholeTbl>
    <a:band2H>
      <a:tcTxStyle/>
      <a:tcStyle>
        <a:tcBdr/>
        <a:fill>
          <a:solidFill>
            <a:srgbClr val="E9F6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EEDF"/>
          </a:solidFill>
        </a:fill>
      </a:tcStyle>
    </a:wholeTbl>
    <a:band2H>
      <a:tcTxStyle/>
      <a:tcStyle>
        <a:tcBdr/>
        <a:fill>
          <a:solidFill>
            <a:srgbClr val="E8F6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ECD"/>
          </a:solidFill>
        </a:fill>
      </a:tcStyle>
    </a:wholeTbl>
    <a:band2H>
      <a:tcTxStyle/>
      <a:tcStyle>
        <a:tcBdr/>
        <a:fill>
          <a:solidFill>
            <a:srgbClr val="EEF7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8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828800" latinLnBrk="0">
      <a:defRPr sz="2200">
        <a:latin typeface="+mj-lt"/>
        <a:ea typeface="+mj-ea"/>
        <a:cs typeface="+mj-cs"/>
        <a:sym typeface="Trebuchet MS"/>
      </a:defRPr>
    </a:lvl1pPr>
    <a:lvl2pPr indent="228600" defTabSz="1828800" latinLnBrk="0">
      <a:defRPr sz="2200">
        <a:latin typeface="+mj-lt"/>
        <a:ea typeface="+mj-ea"/>
        <a:cs typeface="+mj-cs"/>
        <a:sym typeface="Trebuchet MS"/>
      </a:defRPr>
    </a:lvl2pPr>
    <a:lvl3pPr indent="457200" defTabSz="1828800" latinLnBrk="0">
      <a:defRPr sz="2200">
        <a:latin typeface="+mj-lt"/>
        <a:ea typeface="+mj-ea"/>
        <a:cs typeface="+mj-cs"/>
        <a:sym typeface="Trebuchet MS"/>
      </a:defRPr>
    </a:lvl3pPr>
    <a:lvl4pPr indent="685800" defTabSz="1828800" latinLnBrk="0">
      <a:defRPr sz="2200">
        <a:latin typeface="+mj-lt"/>
        <a:ea typeface="+mj-ea"/>
        <a:cs typeface="+mj-cs"/>
        <a:sym typeface="Trebuchet MS"/>
      </a:defRPr>
    </a:lvl4pPr>
    <a:lvl5pPr indent="914400" defTabSz="1828800" latinLnBrk="0">
      <a:defRPr sz="2200">
        <a:latin typeface="+mj-lt"/>
        <a:ea typeface="+mj-ea"/>
        <a:cs typeface="+mj-cs"/>
        <a:sym typeface="Trebuchet MS"/>
      </a:defRPr>
    </a:lvl5pPr>
    <a:lvl6pPr indent="1143000" defTabSz="1828800" latinLnBrk="0">
      <a:defRPr sz="2200">
        <a:latin typeface="+mj-lt"/>
        <a:ea typeface="+mj-ea"/>
        <a:cs typeface="+mj-cs"/>
        <a:sym typeface="Trebuchet MS"/>
      </a:defRPr>
    </a:lvl6pPr>
    <a:lvl7pPr indent="1371600" defTabSz="1828800" latinLnBrk="0">
      <a:defRPr sz="2200">
        <a:latin typeface="+mj-lt"/>
        <a:ea typeface="+mj-ea"/>
        <a:cs typeface="+mj-cs"/>
        <a:sym typeface="Trebuchet MS"/>
      </a:defRPr>
    </a:lvl7pPr>
    <a:lvl8pPr indent="1600200" defTabSz="1828800" latinLnBrk="0">
      <a:defRPr sz="2200">
        <a:latin typeface="+mj-lt"/>
        <a:ea typeface="+mj-ea"/>
        <a:cs typeface="+mj-cs"/>
        <a:sym typeface="Trebuchet MS"/>
      </a:defRPr>
    </a:lvl8pPr>
    <a:lvl9pPr indent="1828800" defTabSz="1828800" latinLnBrk="0">
      <a:defRPr sz="2200">
        <a:latin typeface="+mj-lt"/>
        <a:ea typeface="+mj-ea"/>
        <a:cs typeface="+mj-cs"/>
        <a:sym typeface="Trebuchet M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t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"/>
          <p:cNvGrpSpPr/>
          <p:nvPr/>
        </p:nvGrpSpPr>
        <p:grpSpPr>
          <a:xfrm>
            <a:off x="3047998" y="-86400"/>
            <a:ext cx="18288004" cy="13888801"/>
            <a:chOff x="0" y="0"/>
            <a:chExt cx="18288002" cy="13888800"/>
          </a:xfrm>
        </p:grpSpPr>
        <p:sp>
          <p:nvSpPr>
            <p:cNvPr id="22" name="Shape"/>
            <p:cNvSpPr/>
            <p:nvPr/>
          </p:nvSpPr>
          <p:spPr>
            <a:xfrm>
              <a:off x="0" y="49218"/>
              <a:ext cx="1295401" cy="11485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32"/>
                  </a:moveTo>
                  <a:lnTo>
                    <a:pt x="21600" y="0"/>
                  </a:lnTo>
                  <a:lnTo>
                    <a:pt x="21600" y="64"/>
                  </a:lnTo>
                  <a:lnTo>
                    <a:pt x="0" y="2160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3" name="Line"/>
            <p:cNvSpPr/>
            <p:nvPr/>
          </p:nvSpPr>
          <p:spPr>
            <a:xfrm>
              <a:off x="14056520" y="65065"/>
              <a:ext cx="1828801" cy="13823737"/>
            </a:xfrm>
            <a:prstGeom prst="line">
              <a:avLst/>
            </a:prstGeom>
            <a:noFill/>
            <a:ln w="3175" cap="rnd">
              <a:solidFill>
                <a:schemeClr val="accent1">
                  <a:alpha val="70000"/>
                </a:schemeClr>
              </a:solidFill>
              <a:prstDash val="solid"/>
              <a:round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4" name="Line"/>
            <p:cNvSpPr/>
            <p:nvPr/>
          </p:nvSpPr>
          <p:spPr>
            <a:xfrm flipH="1">
              <a:off x="11137901" y="7485724"/>
              <a:ext cx="7145339" cy="6403076"/>
            </a:xfrm>
            <a:prstGeom prst="line">
              <a:avLst/>
            </a:prstGeom>
            <a:noFill/>
            <a:ln w="3175" cap="rnd">
              <a:solidFill>
                <a:schemeClr val="accent1">
                  <a:alpha val="70000"/>
                </a:schemeClr>
              </a:solidFill>
              <a:prstDash val="solid"/>
              <a:round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5" name="Shape"/>
            <p:cNvSpPr/>
            <p:nvPr/>
          </p:nvSpPr>
          <p:spPr>
            <a:xfrm>
              <a:off x="13772216" y="47999"/>
              <a:ext cx="4511025" cy="1384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6" name="Shape"/>
            <p:cNvSpPr/>
            <p:nvPr/>
          </p:nvSpPr>
          <p:spPr>
            <a:xfrm>
              <a:off x="14405164" y="47999"/>
              <a:ext cx="3882838" cy="1384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7" name="Triangle"/>
            <p:cNvSpPr/>
            <p:nvPr/>
          </p:nvSpPr>
          <p:spPr>
            <a:xfrm>
              <a:off x="13398501" y="6208947"/>
              <a:ext cx="4889502" cy="7679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17B0E4">
                <a:alpha val="6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8" name="Shape"/>
            <p:cNvSpPr/>
            <p:nvPr/>
          </p:nvSpPr>
          <p:spPr>
            <a:xfrm>
              <a:off x="13983894" y="0"/>
              <a:ext cx="4281490" cy="1384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29" name="Shape"/>
            <p:cNvSpPr/>
            <p:nvPr/>
          </p:nvSpPr>
          <p:spPr>
            <a:xfrm>
              <a:off x="16348098" y="47999"/>
              <a:ext cx="1935142" cy="1384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30" name="Shape"/>
            <p:cNvSpPr/>
            <p:nvPr/>
          </p:nvSpPr>
          <p:spPr>
            <a:xfrm>
              <a:off x="16408500" y="47999"/>
              <a:ext cx="1874739" cy="13840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31" name="Triangle"/>
            <p:cNvSpPr/>
            <p:nvPr/>
          </p:nvSpPr>
          <p:spPr>
            <a:xfrm>
              <a:off x="15557501" y="7301193"/>
              <a:ext cx="2725740" cy="65876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17B0E4">
                <a:alpha val="6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9" cy="2469454"/>
          </a:xfrm>
          <a:prstGeom prst="rect">
            <a:avLst/>
          </a:prstGeom>
        </p:spPr>
        <p:txBody>
          <a:bodyPr/>
          <a:lstStyle>
            <a:lvl1pPr algn="ctr">
              <a:defRPr sz="10600">
                <a:solidFill>
                  <a:srgbClr val="0E428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coutingRotarians.org"/>
          <p:cNvSpPr txBox="1"/>
          <p:nvPr/>
        </p:nvSpPr>
        <p:spPr>
          <a:xfrm>
            <a:off x="3781191" y="11921640"/>
            <a:ext cx="12264657" cy="1584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9800"/>
            </a:lvl1pPr>
          </a:lstStyle>
          <a:p>
            <a:r>
              <a:t>ScoutingRotarians.org</a:t>
            </a:r>
          </a:p>
        </p:txBody>
      </p:sp>
      <p:pic>
        <p:nvPicPr>
          <p:cNvPr id="35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981" y="-8777"/>
            <a:ext cx="12445328" cy="22475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697" y="0"/>
            <a:ext cx="4779515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4842" y="-1"/>
            <a:ext cx="4598776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7199" y="10975181"/>
            <a:ext cx="4267202" cy="547688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4064001" y="2628899"/>
            <a:ext cx="12895004" cy="5105402"/>
          </a:xfrm>
          <a:prstGeom prst="rect">
            <a:avLst/>
          </a:prstGeom>
        </p:spPr>
        <p:txBody>
          <a:bodyPr anchor="ctr"/>
          <a:lstStyle>
            <a:lvl1pPr>
              <a:defRPr sz="8600"/>
            </a:lvl1pPr>
          </a:lstStyle>
          <a:p>
            <a:r>
              <a:t>Title Text</a:t>
            </a:r>
          </a:p>
        </p:txBody>
      </p:sp>
      <p:sp>
        <p:nvSpPr>
          <p:cNvPr id="1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4001" y="8420100"/>
            <a:ext cx="12895004" cy="2356443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>
            <a:spLocks noGrp="1"/>
          </p:cNvSpPr>
          <p:nvPr>
            <p:ph type="title"/>
          </p:nvPr>
        </p:nvSpPr>
        <p:spPr>
          <a:xfrm>
            <a:off x="4445000" y="2628899"/>
            <a:ext cx="12141203" cy="4533902"/>
          </a:xfrm>
          <a:prstGeom prst="rect">
            <a:avLst/>
          </a:prstGeom>
        </p:spPr>
        <p:txBody>
          <a:bodyPr anchor="ctr"/>
          <a:lstStyle>
            <a:lvl1pPr>
              <a:defRPr sz="8600"/>
            </a:lvl1pPr>
          </a:lstStyle>
          <a:p>
            <a:r>
              <a:t>Title Text</a:t>
            </a:r>
          </a:p>
        </p:txBody>
      </p:sp>
      <p:sp>
        <p:nvSpPr>
          <p:cNvPr id="12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097208" y="7162800"/>
            <a:ext cx="10836787" cy="571501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sz="30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None/>
              <a:defRPr sz="30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None/>
              <a:defRPr sz="30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None/>
              <a:defRPr sz="30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None/>
              <a:defRPr sz="3000">
                <a:solidFill>
                  <a:srgbClr val="80808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Rectangle"/>
          <p:cNvSpPr>
            <a:spLocks noGrp="1"/>
          </p:cNvSpPr>
          <p:nvPr>
            <p:ph type="body" sz="quarter" idx="21"/>
          </p:nvPr>
        </p:nvSpPr>
        <p:spPr>
          <a:xfrm>
            <a:off x="4064001" y="8420100"/>
            <a:ext cx="12895004" cy="2356444"/>
          </a:xfrm>
          <a:prstGeom prst="rect">
            <a:avLst/>
          </a:prstGeom>
        </p:spPr>
        <p:txBody>
          <a:bodyPr anchor="ctr"/>
          <a:lstStyle/>
          <a:p>
            <a:pPr marL="0" indent="0">
              <a:buClrTx/>
              <a:buSzTx/>
              <a:buNone/>
            </a:pPr>
            <a:endParaRPr/>
          </a:p>
        </p:txBody>
      </p:sp>
      <p:sp>
        <p:nvSpPr>
          <p:cNvPr id="129" name="“"/>
          <p:cNvSpPr txBox="1"/>
          <p:nvPr/>
        </p:nvSpPr>
        <p:spPr>
          <a:xfrm>
            <a:off x="3860804" y="2165826"/>
            <a:ext cx="914401" cy="234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spAutoFit/>
          </a:bodyPr>
          <a:lstStyle>
            <a:lvl1pPr>
              <a:defRPr sz="15600">
                <a:solidFill>
                  <a:srgbClr val="9FE0F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“</a:t>
            </a:r>
          </a:p>
        </p:txBody>
      </p:sp>
      <p:sp>
        <p:nvSpPr>
          <p:cNvPr id="130" name="”"/>
          <p:cNvSpPr txBox="1"/>
          <p:nvPr/>
        </p:nvSpPr>
        <p:spPr>
          <a:xfrm>
            <a:off x="16387516" y="5310093"/>
            <a:ext cx="914401" cy="234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spAutoFit/>
          </a:bodyPr>
          <a:lstStyle>
            <a:lvl1pPr>
              <a:defRPr sz="15600">
                <a:solidFill>
                  <a:srgbClr val="9FE0F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”</a:t>
            </a:r>
          </a:p>
        </p:txBody>
      </p:sp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itle Text"/>
          <p:cNvSpPr txBox="1">
            <a:spLocks noGrp="1"/>
          </p:cNvSpPr>
          <p:nvPr>
            <p:ph type="title"/>
          </p:nvPr>
        </p:nvSpPr>
        <p:spPr>
          <a:xfrm>
            <a:off x="4064001" y="4612482"/>
            <a:ext cx="12895004" cy="3893191"/>
          </a:xfrm>
          <a:prstGeom prst="rect">
            <a:avLst/>
          </a:prstGeom>
        </p:spPr>
        <p:txBody>
          <a:bodyPr/>
          <a:lstStyle>
            <a:lvl1pPr>
              <a:defRPr sz="8600"/>
            </a:lvl1pPr>
          </a:lstStyle>
          <a:p>
            <a:r>
              <a:t>Title Text</a:t>
            </a:r>
          </a:p>
        </p:txBody>
      </p:sp>
      <p:sp>
        <p:nvSpPr>
          <p:cNvPr id="1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4001" y="8505672"/>
            <a:ext cx="12895004" cy="2270872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</a:lvl1pPr>
            <a:lvl2pPr marL="0" indent="457200">
              <a:buClrTx/>
              <a:buSzTx/>
              <a:buNone/>
            </a:lvl2pPr>
            <a:lvl3pPr marL="0" indent="914400">
              <a:buClrTx/>
              <a:buSzTx/>
              <a:buNone/>
            </a:lvl3pPr>
            <a:lvl4pPr marL="0" indent="1371600">
              <a:buClrTx/>
              <a:buSzTx/>
              <a:buNone/>
            </a:lvl4pPr>
            <a:lvl5pPr marL="0" indent="1828800">
              <a:buClrTx/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itle Text"/>
          <p:cNvSpPr txBox="1">
            <a:spLocks noGrp="1"/>
          </p:cNvSpPr>
          <p:nvPr>
            <p:ph type="title"/>
          </p:nvPr>
        </p:nvSpPr>
        <p:spPr>
          <a:xfrm>
            <a:off x="4445000" y="2628899"/>
            <a:ext cx="12141203" cy="4533902"/>
          </a:xfrm>
          <a:prstGeom prst="rect">
            <a:avLst/>
          </a:prstGeom>
        </p:spPr>
        <p:txBody>
          <a:bodyPr anchor="ctr"/>
          <a:lstStyle>
            <a:lvl1pPr>
              <a:defRPr sz="8600"/>
            </a:lvl1pPr>
          </a:lstStyle>
          <a:p>
            <a:r>
              <a:t>Title Text</a:t>
            </a:r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3997" y="7734300"/>
            <a:ext cx="12895006" cy="77137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4600"/>
            </a:lvl1pPr>
            <a:lvl2pPr marL="0" indent="457200">
              <a:buClrTx/>
              <a:buSzTx/>
              <a:buNone/>
              <a:defRPr sz="4600"/>
            </a:lvl2pPr>
            <a:lvl3pPr marL="0" indent="914400">
              <a:buClrTx/>
              <a:buSzTx/>
              <a:buNone/>
              <a:defRPr sz="4600"/>
            </a:lvl3pPr>
            <a:lvl4pPr marL="0" indent="1371600">
              <a:buClrTx/>
              <a:buSzTx/>
              <a:buNone/>
              <a:defRPr sz="4600"/>
            </a:lvl4pPr>
            <a:lvl5pPr marL="0" indent="1828800">
              <a:buClrTx/>
              <a:buSzTx/>
              <a:buNone/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9" name="Rectangle"/>
          <p:cNvSpPr>
            <a:spLocks noGrp="1"/>
          </p:cNvSpPr>
          <p:nvPr>
            <p:ph type="body" sz="quarter" idx="21"/>
          </p:nvPr>
        </p:nvSpPr>
        <p:spPr>
          <a:xfrm>
            <a:off x="4064001" y="8505672"/>
            <a:ext cx="12895004" cy="2270872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50" name="“"/>
          <p:cNvSpPr txBox="1"/>
          <p:nvPr/>
        </p:nvSpPr>
        <p:spPr>
          <a:xfrm>
            <a:off x="3860804" y="2165826"/>
            <a:ext cx="914401" cy="234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spAutoFit/>
          </a:bodyPr>
          <a:lstStyle>
            <a:lvl1pPr>
              <a:defRPr sz="15600">
                <a:solidFill>
                  <a:srgbClr val="9FE0F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“</a:t>
            </a:r>
          </a:p>
        </p:txBody>
      </p:sp>
      <p:sp>
        <p:nvSpPr>
          <p:cNvPr id="151" name="”"/>
          <p:cNvSpPr txBox="1"/>
          <p:nvPr/>
        </p:nvSpPr>
        <p:spPr>
          <a:xfrm>
            <a:off x="16387516" y="5310093"/>
            <a:ext cx="914401" cy="2345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ctr">
            <a:spAutoFit/>
          </a:bodyPr>
          <a:lstStyle>
            <a:lvl1pPr>
              <a:defRPr sz="15600">
                <a:solidFill>
                  <a:srgbClr val="9FE0F5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”</a:t>
            </a:r>
          </a:p>
        </p:txBody>
      </p:sp>
      <p:sp>
        <p:nvSpPr>
          <p:cNvPr id="15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Text"/>
          <p:cNvSpPr txBox="1">
            <a:spLocks noGrp="1"/>
          </p:cNvSpPr>
          <p:nvPr>
            <p:ph type="title"/>
          </p:nvPr>
        </p:nvSpPr>
        <p:spPr>
          <a:xfrm>
            <a:off x="4076698" y="2628899"/>
            <a:ext cx="12882306" cy="4533902"/>
          </a:xfrm>
          <a:prstGeom prst="rect">
            <a:avLst/>
          </a:prstGeom>
        </p:spPr>
        <p:txBody>
          <a:bodyPr anchor="ctr"/>
          <a:lstStyle>
            <a:lvl1pPr>
              <a:defRPr sz="8600"/>
            </a:lvl1pPr>
          </a:lstStyle>
          <a:p>
            <a:r>
              <a:t>Title Text</a:t>
            </a:r>
          </a:p>
        </p:txBody>
      </p:sp>
      <p:sp>
        <p:nvSpPr>
          <p:cNvPr id="16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3997" y="7734300"/>
            <a:ext cx="12895006" cy="771373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4600">
                <a:solidFill>
                  <a:schemeClr val="accent1"/>
                </a:solidFill>
              </a:defRPr>
            </a:lvl1pPr>
            <a:lvl2pPr marL="0" indent="457200">
              <a:buClrTx/>
              <a:buSzTx/>
              <a:buNone/>
              <a:defRPr sz="4600">
                <a:solidFill>
                  <a:schemeClr val="accent1"/>
                </a:solidFill>
              </a:defRPr>
            </a:lvl2pPr>
            <a:lvl3pPr marL="0" indent="914400">
              <a:buClrTx/>
              <a:buSzTx/>
              <a:buNone/>
              <a:defRPr sz="4600">
                <a:solidFill>
                  <a:schemeClr val="accent1"/>
                </a:solidFill>
              </a:defRPr>
            </a:lvl3pPr>
            <a:lvl4pPr marL="0" indent="1371600">
              <a:buClrTx/>
              <a:buSzTx/>
              <a:buNone/>
              <a:defRPr sz="4600">
                <a:solidFill>
                  <a:schemeClr val="accent1"/>
                </a:solidFill>
              </a:defRPr>
            </a:lvl4pPr>
            <a:lvl5pPr marL="0" indent="1828800">
              <a:buClrTx/>
              <a:buSzTx/>
              <a:buNone/>
              <a:defRPr sz="4600">
                <a:solidFill>
                  <a:schemeClr val="accent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1" name="Rectangle"/>
          <p:cNvSpPr>
            <a:spLocks noGrp="1"/>
          </p:cNvSpPr>
          <p:nvPr>
            <p:ph type="body" sz="quarter" idx="21"/>
          </p:nvPr>
        </p:nvSpPr>
        <p:spPr>
          <a:xfrm>
            <a:off x="4064001" y="8505672"/>
            <a:ext cx="12895004" cy="2270872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808080"/>
                </a:solidFill>
              </a:defRPr>
            </a:pPr>
            <a:endParaRPr/>
          </a:p>
        </p:txBody>
      </p:sp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itle Text"/>
          <p:cNvSpPr txBox="1">
            <a:spLocks noGrp="1"/>
          </p:cNvSpPr>
          <p:nvPr>
            <p:ph type="title"/>
          </p:nvPr>
        </p:nvSpPr>
        <p:spPr>
          <a:xfrm>
            <a:off x="4064000" y="2628899"/>
            <a:ext cx="12895004" cy="1981201"/>
          </a:xfrm>
          <a:prstGeom prst="rect">
            <a:avLst/>
          </a:prstGeom>
        </p:spPr>
        <p:txBody>
          <a:bodyPr anchor="t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17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064000" y="4955383"/>
            <a:ext cx="12895004" cy="58211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le Text"/>
          <p:cNvSpPr txBox="1">
            <a:spLocks noGrp="1"/>
          </p:cNvSpPr>
          <p:nvPr>
            <p:ph type="title"/>
          </p:nvPr>
        </p:nvSpPr>
        <p:spPr>
          <a:xfrm>
            <a:off x="14999510" y="2628898"/>
            <a:ext cx="1957116" cy="7877178"/>
          </a:xfrm>
          <a:prstGeom prst="rect">
            <a:avLst/>
          </a:prstGeom>
        </p:spPr>
        <p:txBody>
          <a:bodyPr anchor="ctr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17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064001" y="2628899"/>
            <a:ext cx="10590226" cy="7877177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le Text"/>
          <p:cNvSpPr txBox="1">
            <a:spLocks noGrp="1"/>
          </p:cNvSpPr>
          <p:nvPr>
            <p:ph type="title"/>
          </p:nvPr>
        </p:nvSpPr>
        <p:spPr>
          <a:xfrm>
            <a:off x="4064000" y="2628899"/>
            <a:ext cx="12895004" cy="1981201"/>
          </a:xfrm>
          <a:prstGeom prst="rect">
            <a:avLst/>
          </a:prstGeom>
        </p:spPr>
        <p:txBody>
          <a:bodyPr anchor="t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4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064000" y="4955383"/>
            <a:ext cx="12895004" cy="582116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4064001" y="5765800"/>
            <a:ext cx="12895004" cy="2739872"/>
          </a:xfrm>
          <a:prstGeom prst="rect">
            <a:avLst/>
          </a:prstGeom>
        </p:spPr>
        <p:txBody>
          <a:bodyPr/>
          <a:lstStyle>
            <a:lvl1pPr>
              <a:defRPr sz="7800"/>
            </a:lvl1pPr>
          </a:lstStyle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4001" y="8505672"/>
            <a:ext cx="12895004" cy="1290601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3800">
                <a:solidFill>
                  <a:srgbClr val="808080"/>
                </a:solidFill>
              </a:defRPr>
            </a:lvl1pPr>
            <a:lvl2pPr marL="0" indent="457200">
              <a:buClrTx/>
              <a:buSzTx/>
              <a:buNone/>
              <a:defRPr sz="3800">
                <a:solidFill>
                  <a:srgbClr val="808080"/>
                </a:solidFill>
              </a:defRPr>
            </a:lvl2pPr>
            <a:lvl3pPr marL="0" indent="914400">
              <a:buClrTx/>
              <a:buSzTx/>
              <a:buNone/>
              <a:defRPr sz="3800">
                <a:solidFill>
                  <a:srgbClr val="808080"/>
                </a:solidFill>
              </a:defRPr>
            </a:lvl3pPr>
            <a:lvl4pPr marL="0" indent="1371600">
              <a:buClrTx/>
              <a:buSzTx/>
              <a:buNone/>
              <a:defRPr sz="3800">
                <a:solidFill>
                  <a:srgbClr val="808080"/>
                </a:solidFill>
              </a:defRPr>
            </a:lvl4pPr>
            <a:lvl5pPr marL="0" indent="1828800">
              <a:buClrTx/>
              <a:buSzTx/>
              <a:buNone/>
              <a:defRPr sz="3800">
                <a:solidFill>
                  <a:srgbClr val="80808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4064000" y="2628899"/>
            <a:ext cx="12895004" cy="1981201"/>
          </a:xfrm>
          <a:prstGeom prst="rect">
            <a:avLst/>
          </a:prstGeom>
        </p:spPr>
        <p:txBody>
          <a:bodyPr anchor="t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4000" y="4955383"/>
            <a:ext cx="6276053" cy="582115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064000" y="2628899"/>
            <a:ext cx="12895004" cy="1981201"/>
          </a:xfrm>
          <a:prstGeom prst="rect">
            <a:avLst/>
          </a:prstGeom>
        </p:spPr>
        <p:txBody>
          <a:bodyPr anchor="t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1617" y="4955974"/>
            <a:ext cx="6278435" cy="864394"/>
          </a:xfrm>
          <a:prstGeom prst="rect">
            <a:avLst/>
          </a:prstGeom>
        </p:spPr>
        <p:txBody>
          <a:bodyPr anchor="b"/>
          <a:lstStyle>
            <a:lvl1pPr marL="0" indent="0">
              <a:buClrTx/>
              <a:buSzTx/>
              <a:buNone/>
              <a:defRPr sz="4600"/>
            </a:lvl1pPr>
            <a:lvl2pPr marL="0" indent="457200">
              <a:buClrTx/>
              <a:buSzTx/>
              <a:buNone/>
              <a:defRPr sz="4600"/>
            </a:lvl2pPr>
            <a:lvl3pPr marL="0" indent="914400">
              <a:buClrTx/>
              <a:buSzTx/>
              <a:buNone/>
              <a:defRPr sz="4600"/>
            </a:lvl3pPr>
            <a:lvl4pPr marL="0" indent="1371600">
              <a:buClrTx/>
              <a:buSzTx/>
              <a:buNone/>
              <a:defRPr sz="4600"/>
            </a:lvl4pPr>
            <a:lvl5pPr marL="0" indent="1828800">
              <a:buClrTx/>
              <a:buSzTx/>
              <a:buNone/>
              <a:defRPr sz="4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Rectangle"/>
          <p:cNvSpPr>
            <a:spLocks noGrp="1"/>
          </p:cNvSpPr>
          <p:nvPr>
            <p:ph type="body" sz="quarter" idx="21"/>
          </p:nvPr>
        </p:nvSpPr>
        <p:spPr>
          <a:xfrm>
            <a:off x="10680574" y="4955974"/>
            <a:ext cx="6278429" cy="864394"/>
          </a:xfrm>
          <a:prstGeom prst="rect">
            <a:avLst/>
          </a:prstGeom>
        </p:spPr>
        <p:txBody>
          <a:bodyPr anchor="b"/>
          <a:lstStyle/>
          <a:p>
            <a:pPr marL="0" indent="0">
              <a:buClrTx/>
              <a:buSzTx/>
              <a:buNone/>
              <a:defRPr sz="4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4064000" y="2628899"/>
            <a:ext cx="12895004" cy="1981201"/>
          </a:xfrm>
          <a:prstGeom prst="rect">
            <a:avLst/>
          </a:prstGeom>
        </p:spPr>
        <p:txBody>
          <a:bodyPr anchor="t"/>
          <a:lstStyle>
            <a:lvl1pPr>
              <a:defRPr sz="7000"/>
            </a:lvl1pPr>
          </a:lstStyle>
          <a:p>
            <a:r>
              <a:t>Title Text</a:t>
            </a:r>
          </a:p>
        </p:txBody>
      </p:sp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8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9" name="Rectangle"/>
          <p:cNvSpPr>
            <a:spLocks noGrp="1"/>
          </p:cNvSpPr>
          <p:nvPr>
            <p:ph type="body" sz="quarter" idx="21"/>
          </p:nvPr>
        </p:nvSpPr>
        <p:spPr>
          <a:xfrm>
            <a:off x="4064000" y="5880103"/>
            <a:ext cx="5781793" cy="3876675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 sz="2400"/>
            </a:pPr>
            <a:endParaRPr/>
          </a:p>
        </p:txBody>
      </p:sp>
      <p:sp>
        <p:nvSpPr>
          <p:cNvPr id="10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4064000" y="8915400"/>
            <a:ext cx="12895001" cy="850108"/>
          </a:xfrm>
          <a:prstGeom prst="rect">
            <a:avLst/>
          </a:prstGeom>
        </p:spPr>
        <p:txBody>
          <a:bodyPr/>
          <a:lstStyle>
            <a:lvl1pPr>
              <a:defRPr sz="4600"/>
            </a:lvl1pPr>
          </a:lstStyle>
          <a:p>
            <a:r>
              <a:t>Title Text</a:t>
            </a:r>
          </a:p>
        </p:txBody>
      </p:sp>
      <p:sp>
        <p:nvSpPr>
          <p:cNvPr id="108" name="Image"/>
          <p:cNvSpPr>
            <a:spLocks noGrp="1"/>
          </p:cNvSpPr>
          <p:nvPr>
            <p:ph type="pic" sz="half" idx="21"/>
          </p:nvPr>
        </p:nvSpPr>
        <p:spPr>
          <a:xfrm>
            <a:off x="4064000" y="2628899"/>
            <a:ext cx="12895004" cy="576857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064000" y="9765507"/>
            <a:ext cx="12895001" cy="1011037"/>
          </a:xfrm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None/>
              <a:defRPr sz="2200"/>
            </a:lvl1pPr>
            <a:lvl2pPr marL="0" indent="457200">
              <a:buClrTx/>
              <a:buSzTx/>
              <a:buNone/>
              <a:defRPr sz="2200"/>
            </a:lvl2pPr>
            <a:lvl3pPr marL="0" indent="914400">
              <a:buClrTx/>
              <a:buSzTx/>
              <a:buNone/>
              <a:defRPr sz="2200"/>
            </a:lvl3pPr>
            <a:lvl4pPr marL="0" indent="1371600">
              <a:buClrTx/>
              <a:buSzTx/>
              <a:buNone/>
              <a:defRPr sz="2200"/>
            </a:lvl4pPr>
            <a:lvl5pPr marL="0" indent="1828800">
              <a:buClrTx/>
              <a:buSzTx/>
              <a:buNone/>
              <a:defRPr sz="2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"/>
          <p:cNvGrpSpPr/>
          <p:nvPr/>
        </p:nvGrpSpPr>
        <p:grpSpPr>
          <a:xfrm>
            <a:off x="3047999" y="1701799"/>
            <a:ext cx="18288002" cy="10299702"/>
            <a:chOff x="0" y="0"/>
            <a:chExt cx="18288000" cy="10299700"/>
          </a:xfrm>
        </p:grpSpPr>
        <p:sp>
          <p:nvSpPr>
            <p:cNvPr id="2" name="Line"/>
            <p:cNvSpPr/>
            <p:nvPr/>
          </p:nvSpPr>
          <p:spPr>
            <a:xfrm>
              <a:off x="14056519" y="12700"/>
              <a:ext cx="1828801" cy="10287001"/>
            </a:xfrm>
            <a:prstGeom prst="line">
              <a:avLst/>
            </a:prstGeom>
            <a:noFill/>
            <a:ln w="3175" cap="rnd">
              <a:solidFill>
                <a:schemeClr val="accent1">
                  <a:alpha val="70000"/>
                </a:schemeClr>
              </a:solidFill>
              <a:prstDash val="solid"/>
              <a:round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3" name="Line"/>
            <p:cNvSpPr/>
            <p:nvPr/>
          </p:nvSpPr>
          <p:spPr>
            <a:xfrm flipH="1">
              <a:off x="11137900" y="5534820"/>
              <a:ext cx="7145338" cy="4764881"/>
            </a:xfrm>
            <a:prstGeom prst="line">
              <a:avLst/>
            </a:prstGeom>
            <a:noFill/>
            <a:ln w="3175" cap="rnd">
              <a:solidFill>
                <a:schemeClr val="accent1">
                  <a:alpha val="70000"/>
                </a:schemeClr>
              </a:solidFill>
              <a:prstDash val="solid"/>
              <a:round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4" name="Shape"/>
            <p:cNvSpPr/>
            <p:nvPr/>
          </p:nvSpPr>
          <p:spPr>
            <a:xfrm>
              <a:off x="13772215" y="0"/>
              <a:ext cx="4511025" cy="1029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5" name="Shape"/>
            <p:cNvSpPr/>
            <p:nvPr/>
          </p:nvSpPr>
          <p:spPr>
            <a:xfrm>
              <a:off x="14405162" y="0"/>
              <a:ext cx="3882839" cy="1029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6" name="Triangle"/>
            <p:cNvSpPr/>
            <p:nvPr/>
          </p:nvSpPr>
          <p:spPr>
            <a:xfrm>
              <a:off x="13398500" y="4584700"/>
              <a:ext cx="4889501" cy="57150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17B0E4">
                <a:alpha val="6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7" name="Shape"/>
            <p:cNvSpPr/>
            <p:nvPr/>
          </p:nvSpPr>
          <p:spPr>
            <a:xfrm>
              <a:off x="14001750" y="0"/>
              <a:ext cx="4281489" cy="1029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5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8" name="Shape"/>
            <p:cNvSpPr/>
            <p:nvPr/>
          </p:nvSpPr>
          <p:spPr>
            <a:xfrm>
              <a:off x="16348096" y="0"/>
              <a:ext cx="1935142" cy="1029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9" name="Shape"/>
            <p:cNvSpPr/>
            <p:nvPr/>
          </p:nvSpPr>
          <p:spPr>
            <a:xfrm>
              <a:off x="16408499" y="0"/>
              <a:ext cx="1874738" cy="10299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292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10" name="Triangle"/>
            <p:cNvSpPr/>
            <p:nvPr/>
          </p:nvSpPr>
          <p:spPr>
            <a:xfrm>
              <a:off x="15557500" y="5397501"/>
              <a:ext cx="2725739" cy="4902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17B0E4">
                <a:alpha val="66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  <p:sp>
          <p:nvSpPr>
            <p:cNvPr id="11" name="Triangle"/>
            <p:cNvSpPr/>
            <p:nvPr/>
          </p:nvSpPr>
          <p:spPr>
            <a:xfrm>
              <a:off x="-1" y="6032500"/>
              <a:ext cx="673101" cy="4267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68579" tIns="68579" rIns="68579" bIns="6857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3" name="Title Text"/>
          <p:cNvSpPr txBox="1">
            <a:spLocks noGrp="1"/>
          </p:cNvSpPr>
          <p:nvPr>
            <p:ph type="title"/>
          </p:nvPr>
        </p:nvSpPr>
        <p:spPr>
          <a:xfrm>
            <a:off x="4064000" y="3962405"/>
            <a:ext cx="5781793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14" name="Body Level One…"/>
          <p:cNvSpPr txBox="1">
            <a:spLocks noGrp="1"/>
          </p:cNvSpPr>
          <p:nvPr>
            <p:ph type="body" idx="1"/>
          </p:nvPr>
        </p:nvSpPr>
        <p:spPr>
          <a:xfrm>
            <a:off x="10188691" y="2486885"/>
            <a:ext cx="6770313" cy="8289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9" tIns="68579" rIns="68579" bIns="685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6596021" y="10861156"/>
            <a:ext cx="362983" cy="378461"/>
          </a:xfrm>
          <a:prstGeom prst="rect">
            <a:avLst/>
          </a:prstGeom>
          <a:ln w="12700">
            <a:miter lim="400000"/>
          </a:ln>
        </p:spPr>
        <p:txBody>
          <a:bodyPr wrap="none" lIns="68579" tIns="68579" rIns="68579" bIns="68579" anchor="ctr">
            <a:spAutoFit/>
          </a:bodyPr>
          <a:lstStyle>
            <a:lvl1pPr algn="r">
              <a:defRPr sz="1600">
                <a:solidFill>
                  <a:schemeClr val="accent1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1"/>
          </a:solidFill>
          <a:uFillTx/>
          <a:latin typeface="+mj-lt"/>
          <a:ea typeface="+mj-ea"/>
          <a:cs typeface="+mj-cs"/>
          <a:sym typeface="Trebuchet MS"/>
        </a:defRPr>
      </a:lvl9pPr>
    </p:titleStyle>
    <p:bodyStyle>
      <a:lvl1pPr marL="6096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1pPr>
      <a:lvl2pPr marL="1028700" marR="0" indent="-5715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2pPr>
      <a:lvl3pPr marL="1436914" marR="0" indent="-522514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3pPr>
      <a:lvl4pPr marL="19812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4pPr>
      <a:lvl5pPr marL="24384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5pPr>
      <a:lvl6pPr marL="28956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6pPr>
      <a:lvl7pPr marL="33528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7pPr>
      <a:lvl8pPr marL="38100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8pPr>
      <a:lvl9pPr marL="4267200" marR="0" indent="-6096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>
          <a:schemeClr val="accent1"/>
        </a:buClr>
        <a:buSzPct val="80000"/>
        <a:buFontTx/>
        <a:buChar char=""/>
        <a:tabLst/>
        <a:defRPr sz="3200" b="0" i="0" u="none" strike="noStrike" cap="none" spc="0" baseline="0">
          <a:solidFill>
            <a:srgbClr val="404040"/>
          </a:solidFill>
          <a:uFillTx/>
          <a:latin typeface="+mj-lt"/>
          <a:ea typeface="+mj-ea"/>
          <a:cs typeface="+mj-cs"/>
          <a:sym typeface="Trebuchet MS"/>
        </a:defRPr>
      </a:lvl9pPr>
    </p:bodyStyle>
    <p:otherStyle>
      <a:lvl1pPr marL="0" marR="0" indent="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r" defTabSz="1828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Rotary &amp; Scouting…"/>
          <p:cNvSpPr txBox="1">
            <a:spLocks noGrp="1"/>
          </p:cNvSpPr>
          <p:nvPr>
            <p:ph type="title"/>
          </p:nvPr>
        </p:nvSpPr>
        <p:spPr>
          <a:xfrm>
            <a:off x="4658608" y="1758360"/>
            <a:ext cx="12496439" cy="5253633"/>
          </a:xfrm>
          <a:prstGeom prst="rect">
            <a:avLst/>
          </a:prstGeom>
        </p:spPr>
        <p:txBody>
          <a:bodyPr/>
          <a:lstStyle/>
          <a:p>
            <a:pPr defTabSz="777240">
              <a:defRPr sz="10880" b="1"/>
            </a:pPr>
            <a:r>
              <a:t>Rotary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t> Scouting</a:t>
            </a:r>
            <a:endParaRPr sz="2380"/>
          </a:p>
          <a:p>
            <a:pPr defTabSz="777240">
              <a:defRPr sz="10880" b="1"/>
            </a:pPr>
            <a:br>
              <a:rPr sz="2380"/>
            </a:br>
            <a:r>
              <a:t>Connect The World</a:t>
            </a:r>
          </a:p>
        </p:txBody>
      </p:sp>
      <p:pic>
        <p:nvPicPr>
          <p:cNvPr id="190" name="WorkingTogether.jpg" descr="WorkingTogeth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350" y="7946275"/>
            <a:ext cx="12264657" cy="34794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7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Denville Rotary Club invited Girl Scouts to sing at Santa Land fund raiser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09265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Denville Rotary Club</a:t>
            </a:r>
            <a:br/>
            <a:r>
              <a:rPr sz="6192" b="0"/>
              <a:t>invited</a:t>
            </a:r>
            <a:r>
              <a:rPr sz="6192"/>
              <a:t> </a:t>
            </a:r>
            <a:r>
              <a:rPr sz="6192" b="0"/>
              <a:t>Girl Scouts to sing at</a:t>
            </a:r>
            <a:br>
              <a:rPr sz="6192" b="0"/>
            </a:br>
            <a:r>
              <a:rPr sz="6192" b="0"/>
              <a:t>Santa Land fund raiser</a:t>
            </a:r>
          </a:p>
        </p:txBody>
      </p:sp>
      <p:pic>
        <p:nvPicPr>
          <p:cNvPr id="225" name="Girl Scouts 2019.01.JPG" descr="Girl Scouts 2019.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619" y="5128259"/>
            <a:ext cx="9966962" cy="6644641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New Jersey"/>
          <p:cNvSpPr txBox="1"/>
          <p:nvPr/>
        </p:nvSpPr>
        <p:spPr>
          <a:xfrm>
            <a:off x="3675232" y="10288130"/>
            <a:ext cx="426533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New Jersey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Downham Market Rotary assists Scouts, Brownies and Girl Guides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681962" cy="2041093"/>
          </a:xfrm>
          <a:prstGeom prst="rect">
            <a:avLst/>
          </a:prstGeom>
        </p:spPr>
        <p:txBody>
          <a:bodyPr/>
          <a:lstStyle/>
          <a:p>
            <a:pPr defTabSz="640079">
              <a:defRPr sz="7419" b="1"/>
            </a:pPr>
            <a:r>
              <a:t>Downham Market Rotary</a:t>
            </a:r>
            <a:br/>
            <a:r>
              <a:rPr sz="5460" b="0"/>
              <a:t>assists Scouts, Brownies and Girl Guides </a:t>
            </a:r>
          </a:p>
        </p:txBody>
      </p:sp>
      <p:pic>
        <p:nvPicPr>
          <p:cNvPr id="229" name="DownhamMarket2020.jpg" descr="DownhamMarket2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9912" y="4183379"/>
            <a:ext cx="10088529" cy="7566398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Duplin Rotary Club presented IFSR Community Service Award to Scout Troop"/>
          <p:cNvSpPr txBox="1">
            <a:spLocks noGrp="1"/>
          </p:cNvSpPr>
          <p:nvPr>
            <p:ph type="title"/>
          </p:nvPr>
        </p:nvSpPr>
        <p:spPr>
          <a:xfrm>
            <a:off x="3413759" y="2142287"/>
            <a:ext cx="14973303" cy="3298393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Duplin Rotary Club</a:t>
            </a:r>
            <a:br/>
            <a:r>
              <a:rPr sz="6862" b="0"/>
              <a:t>presented IFSR Community</a:t>
            </a:r>
            <a:br>
              <a:rPr sz="6862" b="0"/>
            </a:br>
            <a:r>
              <a:rPr sz="6862" b="0"/>
              <a:t>Service Award to Scout Troop</a:t>
            </a:r>
          </a:p>
        </p:txBody>
      </p:sp>
      <p:pic>
        <p:nvPicPr>
          <p:cNvPr id="233" name="image7.tif" descr="image7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539" y="5440679"/>
            <a:ext cx="13350242" cy="4582113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North Carolina"/>
          <p:cNvSpPr txBox="1"/>
          <p:nvPr/>
        </p:nvSpPr>
        <p:spPr>
          <a:xfrm>
            <a:off x="3140194" y="10288130"/>
            <a:ext cx="5335405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North Carolina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Dursley Rotary Club contributes for room at Scout Hut"/>
          <p:cNvSpPr txBox="1">
            <a:spLocks noGrp="1"/>
          </p:cNvSpPr>
          <p:nvPr>
            <p:ph type="title"/>
          </p:nvPr>
        </p:nvSpPr>
        <p:spPr>
          <a:xfrm>
            <a:off x="3665219" y="2142287"/>
            <a:ext cx="13967461" cy="2269693"/>
          </a:xfrm>
          <a:prstGeom prst="rect">
            <a:avLst/>
          </a:prstGeom>
        </p:spPr>
        <p:txBody>
          <a:bodyPr/>
          <a:lstStyle/>
          <a:p>
            <a:pPr defTabSz="685800">
              <a:defRPr sz="7950" b="1"/>
            </a:pPr>
            <a:r>
              <a:t>Dursley Rotary Club</a:t>
            </a:r>
            <a:br/>
            <a:r>
              <a:rPr sz="6450" b="0"/>
              <a:t>contributes for room at Scout Hut</a:t>
            </a:r>
          </a:p>
        </p:txBody>
      </p:sp>
      <p:pic>
        <p:nvPicPr>
          <p:cNvPr id="237" name="image29.tif" descr="image29.tif"/>
          <p:cNvPicPr>
            <a:picLocks noChangeAspect="1"/>
          </p:cNvPicPr>
          <p:nvPr/>
        </p:nvPicPr>
        <p:blipFill>
          <a:blip r:embed="rId2"/>
          <a:srcRect l="256" t="4374" b="34628"/>
          <a:stretch>
            <a:fillRect/>
          </a:stretch>
        </p:blipFill>
        <p:spPr>
          <a:xfrm>
            <a:off x="3802378" y="4343399"/>
            <a:ext cx="14221282" cy="5760721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El Dorado Rotary Club invited Scout executive to provide update on Scouting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09265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El Dorado Rotary Club</a:t>
            </a:r>
            <a:br/>
            <a:r>
              <a:rPr sz="6192" b="0"/>
              <a:t>invited Scout executive to provide update on Scouting</a:t>
            </a:r>
          </a:p>
        </p:txBody>
      </p:sp>
      <p:pic>
        <p:nvPicPr>
          <p:cNvPr id="241" name="image30.tif" descr="image30.tif"/>
          <p:cNvPicPr>
            <a:picLocks noChangeAspect="1"/>
          </p:cNvPicPr>
          <p:nvPr/>
        </p:nvPicPr>
        <p:blipFill>
          <a:blip r:embed="rId2"/>
          <a:srcRect l="13333" t="6324" r="6922" b="19829"/>
          <a:stretch>
            <a:fillRect/>
          </a:stretch>
        </p:blipFill>
        <p:spPr>
          <a:xfrm>
            <a:off x="8054338" y="5234939"/>
            <a:ext cx="9303069" cy="6461297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Kansas"/>
          <p:cNvSpPr txBox="1"/>
          <p:nvPr/>
        </p:nvSpPr>
        <p:spPr>
          <a:xfrm>
            <a:off x="4538807" y="10288130"/>
            <a:ext cx="253818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Kansas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Elkins Rotary Club hosted Belgian Scouts going to Jamboree"/>
          <p:cNvSpPr txBox="1">
            <a:spLocks noGrp="1"/>
          </p:cNvSpPr>
          <p:nvPr>
            <p:ph type="title"/>
          </p:nvPr>
        </p:nvSpPr>
        <p:spPr>
          <a:xfrm>
            <a:off x="3413759" y="2142287"/>
            <a:ext cx="15041882" cy="215539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Elkins Rotary Club</a:t>
            </a:r>
            <a:br/>
            <a:r>
              <a:rPr sz="5772" b="0"/>
              <a:t>hosted Belgian Scouts going to Jamboree</a:t>
            </a:r>
          </a:p>
        </p:txBody>
      </p:sp>
      <p:pic>
        <p:nvPicPr>
          <p:cNvPr id="245" name="image31.tif" descr="image31.tif"/>
          <p:cNvPicPr>
            <a:picLocks noChangeAspect="1"/>
          </p:cNvPicPr>
          <p:nvPr/>
        </p:nvPicPr>
        <p:blipFill>
          <a:blip r:embed="rId2"/>
          <a:srcRect t="8219" b="7087"/>
          <a:stretch>
            <a:fillRect/>
          </a:stretch>
        </p:blipFill>
        <p:spPr>
          <a:xfrm>
            <a:off x="4145279" y="4297679"/>
            <a:ext cx="13670281" cy="5417822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West Virginia"/>
          <p:cNvSpPr txBox="1"/>
          <p:nvPr/>
        </p:nvSpPr>
        <p:spPr>
          <a:xfrm>
            <a:off x="3401388" y="10288130"/>
            <a:ext cx="481301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West Virginia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Elkins Rotary Club  invites  Girl Scouts’  Marketing Director to speak to Club"/>
          <p:cNvSpPr txBox="1">
            <a:spLocks noGrp="1"/>
          </p:cNvSpPr>
          <p:nvPr>
            <p:ph type="title"/>
          </p:nvPr>
        </p:nvSpPr>
        <p:spPr>
          <a:xfrm>
            <a:off x="4145279" y="2142287"/>
            <a:ext cx="13350242" cy="7116013"/>
          </a:xfrm>
          <a:prstGeom prst="rect">
            <a:avLst/>
          </a:prstGeom>
        </p:spPr>
        <p:txBody>
          <a:bodyPr/>
          <a:lstStyle/>
          <a:p>
            <a:pPr algn="l" defTabSz="749808">
              <a:defRPr sz="8692" b="1"/>
            </a:pPr>
            <a:r>
              <a:t>        Elkins Rotary Club </a:t>
            </a:r>
            <a:br/>
            <a:r>
              <a:rPr sz="6396" b="0"/>
              <a:t>invites </a:t>
            </a:r>
            <a:br>
              <a:rPr sz="6396" b="0"/>
            </a:br>
            <a:r>
              <a:rPr sz="6396" b="0"/>
              <a:t>Girl Scouts’ </a:t>
            </a:r>
            <a:br>
              <a:rPr sz="6396" b="0"/>
            </a:br>
            <a:r>
              <a:rPr sz="6396" b="0"/>
              <a:t>Marketing</a:t>
            </a:r>
            <a:br>
              <a:rPr sz="6396" b="0"/>
            </a:br>
            <a:r>
              <a:rPr sz="6396" b="0"/>
              <a:t>Director</a:t>
            </a:r>
            <a:br>
              <a:rPr sz="6396" b="0"/>
            </a:br>
            <a:r>
              <a:rPr sz="6396" b="0"/>
              <a:t>to speak</a:t>
            </a:r>
            <a:br>
              <a:rPr sz="6396" b="0"/>
            </a:br>
            <a:r>
              <a:rPr sz="6396" b="0"/>
              <a:t>to Club</a:t>
            </a:r>
          </a:p>
        </p:txBody>
      </p:sp>
      <p:pic>
        <p:nvPicPr>
          <p:cNvPr id="249" name="https://s3.amazonaws.com/ogden_images/www.theintermountain.com/images/2020/01/07002031/Rotary-885x840.jpg" descr="https://s3.amazonaws.com/ogden_images/www.theintermountain.com/images/2020/01/07002031/Rotary-885x8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259" y="3840185"/>
            <a:ext cx="8389622" cy="7959384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West Virginia"/>
          <p:cNvSpPr txBox="1"/>
          <p:nvPr/>
        </p:nvSpPr>
        <p:spPr>
          <a:xfrm>
            <a:off x="3401388" y="10275430"/>
            <a:ext cx="481301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West Virginia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Ellwood City Rotary     obtained grant             for     Scout Troop’s     Conservation          Project"/>
          <p:cNvSpPr txBox="1">
            <a:spLocks noGrp="1"/>
          </p:cNvSpPr>
          <p:nvPr>
            <p:ph type="title"/>
          </p:nvPr>
        </p:nvSpPr>
        <p:spPr>
          <a:xfrm>
            <a:off x="3254300" y="2165147"/>
            <a:ext cx="15407642" cy="6773113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         Ellwood City Rotary </a:t>
            </a:r>
            <a:br/>
            <a:r>
              <a:t>   </a:t>
            </a:r>
            <a:r>
              <a:rPr sz="7144" b="0"/>
              <a:t>obtained grant </a:t>
            </a:r>
            <a:br>
              <a:rPr sz="7144" b="0"/>
            </a:br>
            <a:r>
              <a:rPr sz="7144" b="0"/>
              <a:t>           for</a:t>
            </a:r>
            <a:br>
              <a:rPr sz="7144" b="0"/>
            </a:br>
            <a:r>
              <a:rPr sz="7144" b="0"/>
              <a:t>    Scout Troop’s</a:t>
            </a:r>
            <a:br>
              <a:rPr sz="7144" b="0"/>
            </a:br>
            <a:r>
              <a:rPr sz="7144" b="0"/>
              <a:t>    Conservation</a:t>
            </a:r>
            <a:br>
              <a:rPr sz="7144" b="0"/>
            </a:br>
            <a:r>
              <a:rPr sz="7144" b="0"/>
              <a:t>         Project</a:t>
            </a:r>
          </a:p>
        </p:txBody>
      </p:sp>
      <p:pic>
        <p:nvPicPr>
          <p:cNvPr id="253" name="https://www.ellwoodcityledger.com/storyimage/PA/20200211/NEWS/200219811/AR/0/AR-200219811.jpg" descr="https://www.ellwoodcityledger.com/storyimage/PA/20200211/NEWS/200219811/AR/0/AR-200219811.jpg"/>
          <p:cNvPicPr>
            <a:picLocks noChangeAspect="1"/>
          </p:cNvPicPr>
          <p:nvPr/>
        </p:nvPicPr>
        <p:blipFill>
          <a:blip r:embed="rId2"/>
          <a:srcRect t="12178" b="10784"/>
          <a:stretch>
            <a:fillRect/>
          </a:stretch>
        </p:blipFill>
        <p:spPr>
          <a:xfrm>
            <a:off x="10999782" y="3432487"/>
            <a:ext cx="6063824" cy="831617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Pennsylvania"/>
          <p:cNvSpPr txBox="1"/>
          <p:nvPr/>
        </p:nvSpPr>
        <p:spPr>
          <a:xfrm>
            <a:off x="3433200" y="10288130"/>
            <a:ext cx="474939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Pennsylvania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Escondido Rotary Club recognized Scouts who built      Serenity Garden for foster school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4904722" cy="332125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Escondido Rotary Club</a:t>
            </a:r>
            <a:br/>
            <a:r>
              <a:rPr sz="6956" b="0"/>
              <a:t>recognized Scouts who built  </a:t>
            </a:r>
            <a:br>
              <a:rPr sz="6956" b="0"/>
            </a:br>
            <a:r>
              <a:rPr sz="6956" b="0"/>
              <a:t>   Serenity Garden for foster school</a:t>
            </a:r>
          </a:p>
        </p:txBody>
      </p:sp>
      <p:pic>
        <p:nvPicPr>
          <p:cNvPr id="257" name="image32.tif" descr="image32.tif"/>
          <p:cNvPicPr>
            <a:picLocks noChangeAspect="1"/>
          </p:cNvPicPr>
          <p:nvPr/>
        </p:nvPicPr>
        <p:blipFill>
          <a:blip r:embed="rId2"/>
          <a:srcRect l="5385" t="24075" r="6410"/>
          <a:stretch>
            <a:fillRect/>
          </a:stretch>
        </p:blipFill>
        <p:spPr>
          <a:xfrm>
            <a:off x="8145780" y="5623560"/>
            <a:ext cx="9235440" cy="6054918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California"/>
          <p:cNvSpPr txBox="1"/>
          <p:nvPr/>
        </p:nvSpPr>
        <p:spPr>
          <a:xfrm>
            <a:off x="4010095" y="10288130"/>
            <a:ext cx="35956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California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eneva Rotary Club     recognizes    Interact Club        member     who becomes     Eagle Scout"/>
          <p:cNvSpPr txBox="1">
            <a:spLocks noGrp="1"/>
          </p:cNvSpPr>
          <p:nvPr>
            <p:ph type="title"/>
          </p:nvPr>
        </p:nvSpPr>
        <p:spPr>
          <a:xfrm>
            <a:off x="3573779" y="2142287"/>
            <a:ext cx="14058901" cy="675025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       Geneva Rotary Club</a:t>
            </a:r>
            <a:br/>
            <a:r>
              <a:t>    </a:t>
            </a:r>
            <a:r>
              <a:rPr sz="7144" b="0"/>
              <a:t>recognizes</a:t>
            </a:r>
            <a:br>
              <a:rPr sz="7144" b="0"/>
            </a:br>
            <a:r>
              <a:rPr sz="7144"/>
              <a:t>   </a:t>
            </a:r>
            <a:r>
              <a:rPr sz="7144" b="0"/>
              <a:t>Interact Club </a:t>
            </a:r>
            <a:br>
              <a:rPr sz="7144" b="0"/>
            </a:br>
            <a:r>
              <a:rPr sz="7144" b="0"/>
              <a:t>      member </a:t>
            </a:r>
            <a:br>
              <a:rPr sz="7144" b="0"/>
            </a:br>
            <a:r>
              <a:rPr sz="7144" b="0"/>
              <a:t>   who becomes</a:t>
            </a:r>
            <a:br>
              <a:rPr sz="7144" b="0"/>
            </a:br>
            <a:r>
              <a:rPr sz="7144" b="0"/>
              <a:t>    Eagle Scout</a:t>
            </a:r>
          </a:p>
        </p:txBody>
      </p:sp>
      <p:pic>
        <p:nvPicPr>
          <p:cNvPr id="261" name="image33.tif" descr="image3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82" y="3655018"/>
            <a:ext cx="6642925" cy="8095022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Ohio"/>
          <p:cNvSpPr txBox="1"/>
          <p:nvPr/>
        </p:nvSpPr>
        <p:spPr>
          <a:xfrm>
            <a:off x="5999258" y="10309273"/>
            <a:ext cx="179590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Ohio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Bainbridge Rotary Club invited BSA District Executive and 2 Rotarians  to give  Scouting  update"/>
          <p:cNvSpPr txBox="1">
            <a:spLocks noGrp="1"/>
          </p:cNvSpPr>
          <p:nvPr>
            <p:ph type="title"/>
          </p:nvPr>
        </p:nvSpPr>
        <p:spPr>
          <a:xfrm>
            <a:off x="3962399" y="2142287"/>
            <a:ext cx="15179042" cy="617875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    Bainbridge Rotary Club</a:t>
            </a:r>
            <a:br/>
            <a:r>
              <a:rPr sz="6536" b="0"/>
              <a:t>invited BSA District Executive and 2 Rotarians </a:t>
            </a:r>
            <a:br>
              <a:rPr sz="6536" b="0"/>
            </a:br>
            <a:r>
              <a:rPr sz="6536" b="0"/>
              <a:t>to give </a:t>
            </a:r>
            <a:br>
              <a:rPr sz="6536" b="0"/>
            </a:br>
            <a:r>
              <a:rPr sz="6536" b="0"/>
              <a:t>Scouting </a:t>
            </a:r>
            <a:br>
              <a:rPr sz="6536" b="0"/>
            </a:br>
            <a:r>
              <a:rPr sz="6536" b="0"/>
              <a:t>update</a:t>
            </a:r>
          </a:p>
        </p:txBody>
      </p:sp>
      <p:pic>
        <p:nvPicPr>
          <p:cNvPr id="193" name="image20.tif" descr="image20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293" y="4457700"/>
            <a:ext cx="10011741" cy="7333827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Georgia"/>
          <p:cNvSpPr txBox="1"/>
          <p:nvPr/>
        </p:nvSpPr>
        <p:spPr>
          <a:xfrm>
            <a:off x="4371933" y="10288130"/>
            <a:ext cx="28719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Georgia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eorgetown-Millsboro Rotary provided camperships for Scout Troop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453362" cy="2132533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Georgetown-Millsboro Rotary</a:t>
            </a:r>
            <a:br/>
            <a:r>
              <a:rPr sz="5694" b="0"/>
              <a:t>provided camperships for Scout Troop </a:t>
            </a:r>
          </a:p>
        </p:txBody>
      </p:sp>
      <p:pic>
        <p:nvPicPr>
          <p:cNvPr id="265" name="GeorgetownMillsboroBay2020.jpg" descr="GeorgetownMillsboroBay2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52" y="4869176"/>
            <a:ext cx="14873507" cy="5212085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Delaware"/>
          <p:cNvSpPr txBox="1"/>
          <p:nvPr/>
        </p:nvSpPr>
        <p:spPr>
          <a:xfrm>
            <a:off x="4070556" y="10288130"/>
            <a:ext cx="3474682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Delaware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sport Rotary Club funds Space Odyssey night for Girl Guides"/>
          <p:cNvSpPr txBox="1">
            <a:spLocks noGrp="1"/>
          </p:cNvSpPr>
          <p:nvPr>
            <p:ph type="title"/>
          </p:nvPr>
        </p:nvSpPr>
        <p:spPr>
          <a:xfrm>
            <a:off x="2705099" y="2142287"/>
            <a:ext cx="16299183" cy="2041093"/>
          </a:xfrm>
          <a:prstGeom prst="rect">
            <a:avLst/>
          </a:prstGeom>
        </p:spPr>
        <p:txBody>
          <a:bodyPr/>
          <a:lstStyle/>
          <a:p>
            <a:pPr defTabSz="640079">
              <a:defRPr sz="7419" b="1"/>
            </a:pPr>
            <a:r>
              <a:t>Gosport Rotary Club</a:t>
            </a:r>
            <a:br/>
            <a:r>
              <a:rPr sz="5460" b="0"/>
              <a:t>funds Space Odyssey night for Girl Guides</a:t>
            </a:r>
          </a:p>
        </p:txBody>
      </p:sp>
      <p:pic>
        <p:nvPicPr>
          <p:cNvPr id="269" name="image34.tif" descr="image3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075" y="4183379"/>
            <a:ext cx="10113647" cy="7418324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rand Coulee Dam Rotary invited  Scout to  describe his Eagle Project"/>
          <p:cNvSpPr txBox="1">
            <a:spLocks noGrp="1"/>
          </p:cNvSpPr>
          <p:nvPr>
            <p:ph type="title"/>
          </p:nvPr>
        </p:nvSpPr>
        <p:spPr>
          <a:xfrm>
            <a:off x="4533900" y="2142287"/>
            <a:ext cx="13098781" cy="663595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Grand Coulee Dam Rotary</a:t>
            </a:r>
            <a:br/>
            <a:r>
              <a:rPr sz="7144" b="0"/>
              <a:t>invited </a:t>
            </a:r>
            <a:br>
              <a:rPr sz="7144" b="0"/>
            </a:br>
            <a:r>
              <a:rPr sz="7144" b="0"/>
              <a:t>Scout to </a:t>
            </a:r>
            <a:br>
              <a:rPr sz="7144" b="0"/>
            </a:br>
            <a:r>
              <a:rPr sz="7144" b="0"/>
              <a:t>describe</a:t>
            </a:r>
            <a:br>
              <a:rPr sz="7144" b="0"/>
            </a:br>
            <a:r>
              <a:rPr sz="7144" b="0"/>
              <a:t>his Eagle</a:t>
            </a:r>
            <a:br>
              <a:rPr sz="7144" b="0"/>
            </a:br>
            <a:r>
              <a:rPr sz="7144" b="0"/>
              <a:t>Project</a:t>
            </a:r>
          </a:p>
        </p:txBody>
      </p:sp>
      <p:pic>
        <p:nvPicPr>
          <p:cNvPr id="273" name="https://www.grandcoulee.com/home/cms_data/dfault/photos/stories/id/5/7/12357/.TEMP/s_topTEMP425x425-4732.jpeg" descr="https://www.grandcoulee.com/home/cms_data/dfault/photos/stories/id/5/7/12357/.TEMP/s_topTEMP425x425-473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0280" y="3318902"/>
            <a:ext cx="5646421" cy="8274929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Washington"/>
          <p:cNvSpPr txBox="1"/>
          <p:nvPr/>
        </p:nvSpPr>
        <p:spPr>
          <a:xfrm>
            <a:off x="4360278" y="10266986"/>
            <a:ext cx="4223659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Washington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reat Falls Rotary Club honored Eagle Scouts &amp; Gold Award Girl Scout at luncheon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38983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Great Falls Rotary Club</a:t>
            </a:r>
            <a:br/>
            <a:r>
              <a:rPr sz="6956" b="0"/>
              <a:t>honored Eagle Scouts </a:t>
            </a:r>
            <a:r>
              <a:rPr sz="6956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956" b="0"/>
              <a:t> Gold Award Girl Scout at luncheon </a:t>
            </a:r>
          </a:p>
        </p:txBody>
      </p:sp>
      <p:pic>
        <p:nvPicPr>
          <p:cNvPr id="277" name="image10.tif" descr="image10.tif"/>
          <p:cNvPicPr>
            <a:picLocks noChangeAspect="1"/>
          </p:cNvPicPr>
          <p:nvPr/>
        </p:nvPicPr>
        <p:blipFill>
          <a:blip r:embed="rId2"/>
          <a:srcRect t="5999" b="11714"/>
          <a:stretch>
            <a:fillRect/>
          </a:stretch>
        </p:blipFill>
        <p:spPr>
          <a:xfrm>
            <a:off x="4480892" y="5532119"/>
            <a:ext cx="12477420" cy="4607047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Montana"/>
          <p:cNvSpPr txBox="1"/>
          <p:nvPr/>
        </p:nvSpPr>
        <p:spPr>
          <a:xfrm>
            <a:off x="4226640" y="10288130"/>
            <a:ext cx="316251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Montana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Kenilworth Rotary Club helped with Eagle Scout project to build shed for Recreation Center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115512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Kenilworth Rotary Club</a:t>
            </a:r>
            <a:br/>
            <a:r>
              <a:rPr sz="6192" b="0"/>
              <a:t>helped with Eagle Scout project to build shed for Recreation Center</a:t>
            </a:r>
          </a:p>
        </p:txBody>
      </p:sp>
      <p:pic>
        <p:nvPicPr>
          <p:cNvPr id="281" name="image36.tif" descr="image36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204" y="5257800"/>
            <a:ext cx="8655662" cy="6263641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New Jersey"/>
          <p:cNvSpPr txBox="1"/>
          <p:nvPr/>
        </p:nvSpPr>
        <p:spPr>
          <a:xfrm>
            <a:off x="3675232" y="10288130"/>
            <a:ext cx="426533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New Jersey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Kenilworth Rotary Club helped Scouts and Guides go to World Scout Jamboree"/>
          <p:cNvSpPr txBox="1">
            <a:spLocks noGrp="1"/>
          </p:cNvSpPr>
          <p:nvPr>
            <p:ph type="title"/>
          </p:nvPr>
        </p:nvSpPr>
        <p:spPr>
          <a:xfrm>
            <a:off x="3505199" y="2142287"/>
            <a:ext cx="14447522" cy="327553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Kenilworth Rotary Club</a:t>
            </a:r>
            <a:br/>
            <a:r>
              <a:rPr sz="6768" b="0"/>
              <a:t>helped Scouts and Guides go to World Scout Jamboree</a:t>
            </a:r>
          </a:p>
        </p:txBody>
      </p:sp>
      <p:pic>
        <p:nvPicPr>
          <p:cNvPr id="285" name="Kenilworth Explorer Scouts going to the World Jamboree in the USA" descr="Kenilworth Explorer Scouts going to the World Jamboree in the US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479" y="5417819"/>
            <a:ext cx="8526781" cy="6376867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Where Rotary’s…"/>
          <p:cNvSpPr txBox="1">
            <a:spLocks noGrp="1"/>
          </p:cNvSpPr>
          <p:nvPr>
            <p:ph type="title"/>
          </p:nvPr>
        </p:nvSpPr>
        <p:spPr>
          <a:xfrm>
            <a:off x="3774566" y="2843256"/>
            <a:ext cx="13826158" cy="8029489"/>
          </a:xfrm>
          <a:prstGeom prst="rect">
            <a:avLst/>
          </a:prstGeom>
        </p:spPr>
        <p:txBody>
          <a:bodyPr/>
          <a:lstStyle/>
          <a:p>
            <a:pPr>
              <a:defRPr sz="7800"/>
            </a:pPr>
            <a:r>
              <a:t>Where Rotary’s</a:t>
            </a:r>
            <a:endParaRPr sz="1600"/>
          </a:p>
          <a:p>
            <a:pPr>
              <a:defRPr sz="12800" b="1" i="1">
                <a:latin typeface="+mn-lt"/>
                <a:ea typeface="+mn-ea"/>
                <a:cs typeface="+mn-cs"/>
                <a:sym typeface="Helvetica"/>
              </a:defRPr>
            </a:pPr>
            <a:br>
              <a:rPr sz="1600"/>
            </a:br>
            <a:r>
              <a:rPr sz="10600"/>
              <a:t>Service Above Self</a:t>
            </a:r>
            <a:endParaRPr sz="1600"/>
          </a:p>
          <a:p>
            <a:pPr>
              <a:defRPr sz="12800" b="1"/>
            </a:pPr>
            <a:br>
              <a:rPr sz="1600"/>
            </a:br>
            <a:r>
              <a:rPr sz="7800" b="0"/>
              <a:t>Joins with Scouting’s</a:t>
            </a:r>
            <a:endParaRPr sz="1600" b="0"/>
          </a:p>
          <a:p>
            <a:pPr>
              <a:defRPr sz="12800" b="1"/>
            </a:pPr>
            <a:br>
              <a:rPr sz="1600"/>
            </a:br>
            <a:r>
              <a:rPr sz="10600" b="0">
                <a:latin typeface="Lucida Calligraphy Italic"/>
                <a:ea typeface="Lucida Calligraphy Italic"/>
                <a:cs typeface="Lucida Calligraphy Italic"/>
                <a:sym typeface="Lucida Calligraphy Italic"/>
              </a:rPr>
              <a:t>Cheerful Service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Kilgore Rotary Club had Rotary sponsored Troop report on its recent Food Drive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321253"/>
          </a:xfrm>
          <a:prstGeom prst="rect">
            <a:avLst/>
          </a:prstGeom>
        </p:spPr>
        <p:txBody>
          <a:bodyPr/>
          <a:lstStyle/>
          <a:p>
            <a:pPr defTabSz="685800">
              <a:defRPr sz="7950" b="1"/>
            </a:pPr>
            <a:r>
              <a:t>Kilgore Rotary Club</a:t>
            </a:r>
            <a:br/>
            <a:r>
              <a:rPr sz="7050" b="0"/>
              <a:t>had </a:t>
            </a:r>
            <a:r>
              <a:rPr sz="6450" b="0"/>
              <a:t>Rotary sponsored Troop</a:t>
            </a:r>
            <a:br>
              <a:rPr sz="6450" b="0"/>
            </a:br>
            <a:r>
              <a:rPr sz="6450" b="0"/>
              <a:t>report on its recent Food Drive</a:t>
            </a:r>
          </a:p>
        </p:txBody>
      </p:sp>
      <p:pic>
        <p:nvPicPr>
          <p:cNvPr id="291" name="Troop 252" descr="Troop 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59" y="5463540"/>
            <a:ext cx="9532622" cy="6339193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Texas"/>
          <p:cNvSpPr txBox="1"/>
          <p:nvPr/>
        </p:nvSpPr>
        <p:spPr>
          <a:xfrm>
            <a:off x="4745678" y="10288130"/>
            <a:ext cx="212443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Texas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Kimberley Rotary Club    purchased Girl Guide Cookies        to donate      to Food        Bank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064742" cy="574441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       Kimberley Rotary Club</a:t>
            </a:r>
            <a:br/>
            <a:r>
              <a:t>   </a:t>
            </a:r>
            <a:r>
              <a:rPr sz="7144" b="0"/>
              <a:t>purchased Girl Guide Cookies    </a:t>
            </a:r>
            <a:br>
              <a:rPr sz="7144" b="0"/>
            </a:br>
            <a:r>
              <a:rPr sz="7144" b="0"/>
              <a:t>   to donate </a:t>
            </a:r>
            <a:br>
              <a:rPr sz="7144" b="0"/>
            </a:br>
            <a:r>
              <a:rPr sz="7144" b="0"/>
              <a:t>    to Food</a:t>
            </a:r>
            <a:br>
              <a:rPr sz="7144" b="0"/>
            </a:br>
            <a:r>
              <a:rPr sz="7144" b="0"/>
              <a:t>       Bank</a:t>
            </a:r>
          </a:p>
        </p:txBody>
      </p:sp>
      <p:pic>
        <p:nvPicPr>
          <p:cNvPr id="295" name="Kimberley2020.jpg" descr="Kimberley2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044" y="4892039"/>
            <a:ext cx="10219956" cy="6835141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Canada"/>
          <p:cNvSpPr txBox="1"/>
          <p:nvPr/>
        </p:nvSpPr>
        <p:spPr>
          <a:xfrm>
            <a:off x="4444859" y="10288130"/>
            <a:ext cx="2726076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Canada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Launceston Rotary Club &amp; Girl Guides UK join to support Uganda Mission Project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366974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Launceston Rotary Club</a:t>
            </a:r>
            <a:br/>
            <a:r>
              <a:rPr sz="6862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862" b="0"/>
              <a:t> Girl Guides UK join to support Uganda Mission Project</a:t>
            </a:r>
          </a:p>
        </p:txBody>
      </p:sp>
      <p:pic>
        <p:nvPicPr>
          <p:cNvPr id="299" name="http://www.thepost.uk.com/images/news/2020/3227_Stitch.jpg" descr="http://www.thepost.uk.com/images/news/2020/3227_Stit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339" y="5509259"/>
            <a:ext cx="8915402" cy="5943602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Barnard Castle Rotary Club    presented check to Girl Guides"/>
          <p:cNvSpPr txBox="1">
            <a:spLocks noGrp="1"/>
          </p:cNvSpPr>
          <p:nvPr>
            <p:ph type="title"/>
          </p:nvPr>
        </p:nvSpPr>
        <p:spPr>
          <a:xfrm>
            <a:off x="3482339" y="2142287"/>
            <a:ext cx="14150342" cy="2282517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  Barnard Castle Rotary Club</a:t>
            </a:r>
            <a:br/>
            <a:r>
              <a:rPr sz="5694"/>
              <a:t>   </a:t>
            </a:r>
            <a:r>
              <a:rPr sz="6862" b="0"/>
              <a:t>presented check to Girl Guides  </a:t>
            </a:r>
          </a:p>
        </p:txBody>
      </p:sp>
      <p:pic>
        <p:nvPicPr>
          <p:cNvPr id="197" name="image23.tif" descr="image2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159" y="4424803"/>
            <a:ext cx="7833362" cy="7260189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Lyme Regis Rotary Club let Scouts &amp; Guides plant 4,000 bulbs in Rotary Purple4Polio garden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13837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Lyme Regis Rotary Club</a:t>
            </a:r>
            <a:br/>
            <a:r>
              <a:rPr sz="6192" b="0"/>
              <a:t>let Scouts </a:t>
            </a:r>
            <a:r>
              <a:rPr sz="6192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192" b="0"/>
              <a:t> Guides plant 4,000 bulbs in Rotary Purple4Polio garden</a:t>
            </a:r>
          </a:p>
        </p:txBody>
      </p:sp>
      <p:pic>
        <p:nvPicPr>
          <p:cNvPr id="303" name="https://lyme-online.co.uk/wp-content/uploads/2019/11/Rotary-Planting2.jpg" descr="https://lyme-online.co.uk/wp-content/uploads/2019/11/Rotary-Planting2.jpg"/>
          <p:cNvPicPr>
            <a:picLocks noChangeAspect="1"/>
          </p:cNvPicPr>
          <p:nvPr/>
        </p:nvPicPr>
        <p:blipFill>
          <a:blip r:embed="rId2"/>
          <a:srcRect l="7876" t="14464" r="2362"/>
          <a:stretch>
            <a:fillRect/>
          </a:stretch>
        </p:blipFill>
        <p:spPr>
          <a:xfrm>
            <a:off x="7940039" y="5280658"/>
            <a:ext cx="9144002" cy="6509658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Madera Rotary Club  supports Scout Civics Day Luncheon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704822" cy="2469454"/>
          </a:xfrm>
          <a:prstGeom prst="rect">
            <a:avLst/>
          </a:prstGeom>
        </p:spPr>
        <p:txBody>
          <a:bodyPr/>
          <a:lstStyle/>
          <a:p>
            <a:pPr defTabSz="777240">
              <a:defRPr sz="9010" b="1"/>
            </a:pPr>
            <a:r>
              <a:t>Madera Rotary Club</a:t>
            </a:r>
            <a:r>
              <a:rPr b="0"/>
              <a:t> </a:t>
            </a:r>
            <a:br>
              <a:rPr b="0"/>
            </a:br>
            <a:r>
              <a:rPr sz="6630" b="0"/>
              <a:t>supports Scout Civics Day Luncheon</a:t>
            </a:r>
          </a:p>
        </p:txBody>
      </p:sp>
      <p:pic>
        <p:nvPicPr>
          <p:cNvPr id="307" name="image13.tif" descr="image13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779" y="4611740"/>
            <a:ext cx="8915402" cy="6705601"/>
          </a:xfrm>
          <a:prstGeom prst="rect">
            <a:avLst/>
          </a:prstGeom>
          <a:ln w="12700">
            <a:miter lim="400000"/>
          </a:ln>
        </p:spPr>
      </p:pic>
      <p:sp>
        <p:nvSpPr>
          <p:cNvPr id="308" name="California"/>
          <p:cNvSpPr txBox="1"/>
          <p:nvPr/>
        </p:nvSpPr>
        <p:spPr>
          <a:xfrm>
            <a:off x="4010095" y="10288130"/>
            <a:ext cx="35956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California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Marshall Rotary Club  invited Scout Executive to speak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796262" cy="2269693"/>
          </a:xfrm>
          <a:prstGeom prst="rect">
            <a:avLst/>
          </a:prstGeom>
        </p:spPr>
        <p:txBody>
          <a:bodyPr/>
          <a:lstStyle/>
          <a:p>
            <a:pPr defTabSz="685800">
              <a:defRPr sz="7950"/>
            </a:pPr>
            <a:r>
              <a:t>Marshall Rotary Club </a:t>
            </a:r>
            <a:br/>
            <a:r>
              <a:rPr sz="6450"/>
              <a:t>invited Scout Executive to speak</a:t>
            </a:r>
          </a:p>
        </p:txBody>
      </p:sp>
      <p:pic>
        <p:nvPicPr>
          <p:cNvPr id="311" name="image14.tif" descr="image1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544" y="4411979"/>
            <a:ext cx="7829552" cy="7162801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Texas"/>
          <p:cNvSpPr txBox="1"/>
          <p:nvPr/>
        </p:nvSpPr>
        <p:spPr>
          <a:xfrm>
            <a:off x="4745678" y="10288130"/>
            <a:ext cx="212443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Texas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Midhurst &amp; Petworth Rotary  used Elvis impersonator performance to raise funds to refurbish Scout &amp; Guide hut"/>
          <p:cNvSpPr txBox="1">
            <a:spLocks noGrp="1"/>
          </p:cNvSpPr>
          <p:nvPr>
            <p:ph type="title"/>
          </p:nvPr>
        </p:nvSpPr>
        <p:spPr>
          <a:xfrm>
            <a:off x="3779519" y="2142287"/>
            <a:ext cx="14447522" cy="4167074"/>
          </a:xfrm>
          <a:prstGeom prst="rect">
            <a:avLst/>
          </a:prstGeom>
        </p:spPr>
        <p:txBody>
          <a:bodyPr/>
          <a:lstStyle/>
          <a:p>
            <a:pPr algn="l" defTabSz="667512">
              <a:defRPr sz="7738" b="1"/>
            </a:pPr>
            <a:r>
              <a:t> Midhurst </a:t>
            </a:r>
            <a:r>
              <a:rPr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t> Petworth Rotary</a:t>
            </a:r>
            <a:r>
              <a:rPr b="0"/>
              <a:t> </a:t>
            </a:r>
            <a:br>
              <a:rPr b="0"/>
            </a:br>
            <a:r>
              <a:rPr sz="6278" b="0"/>
              <a:t>used Elvis impersonator performance to raise funds to refurbish Scout </a:t>
            </a:r>
            <a:r>
              <a:rPr sz="6278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278" b="0"/>
              <a:t> Guide hut </a:t>
            </a:r>
          </a:p>
        </p:txBody>
      </p:sp>
      <p:pic>
        <p:nvPicPr>
          <p:cNvPr id="315" name="Steve Greer as Orlando Elvis" descr="Steve Greer as Orlando Elv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7200" y="5326379"/>
            <a:ext cx="8915401" cy="6267452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Milford Rotary Club sponsored Eagle project: StoryWalk trail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681962" cy="2086813"/>
          </a:xfrm>
          <a:prstGeom prst="rect">
            <a:avLst/>
          </a:prstGeom>
        </p:spPr>
        <p:txBody>
          <a:bodyPr/>
          <a:lstStyle/>
          <a:p>
            <a:pPr defTabSz="649223">
              <a:defRPr sz="7525" b="1"/>
            </a:pPr>
            <a:r>
              <a:t>Milford Rotary Club</a:t>
            </a:r>
            <a:br/>
            <a:r>
              <a:rPr sz="5537" b="0"/>
              <a:t>sponsored Eagle project: StoryWalk trail</a:t>
            </a:r>
          </a:p>
        </p:txBody>
      </p:sp>
      <p:pic>
        <p:nvPicPr>
          <p:cNvPr id="319" name="Library StoryWalk Project Completed-2" descr="Library StoryWalk Project Completed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600" y="4229100"/>
            <a:ext cx="10081261" cy="7560946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Connecticut"/>
          <p:cNvSpPr txBox="1"/>
          <p:nvPr/>
        </p:nvSpPr>
        <p:spPr>
          <a:xfrm>
            <a:off x="3279833" y="10288130"/>
            <a:ext cx="4446529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Connecticut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Napoleon Rotary Club sponsored Eagle project to build sign"/>
          <p:cNvSpPr txBox="1">
            <a:spLocks noGrp="1"/>
          </p:cNvSpPr>
          <p:nvPr>
            <p:ph type="title"/>
          </p:nvPr>
        </p:nvSpPr>
        <p:spPr>
          <a:xfrm>
            <a:off x="3299459" y="2142287"/>
            <a:ext cx="15316203" cy="2223973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Napoleon Rotary Club</a:t>
            </a:r>
            <a:br/>
            <a:r>
              <a:rPr sz="6278" b="0"/>
              <a:t>sponsored Eagle project to build sign</a:t>
            </a:r>
          </a:p>
        </p:txBody>
      </p:sp>
      <p:pic>
        <p:nvPicPr>
          <p:cNvPr id="323" name="image41.tif" descr="image41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296" y="5143501"/>
            <a:ext cx="10822365" cy="6451795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Ohio"/>
          <p:cNvSpPr txBox="1"/>
          <p:nvPr/>
        </p:nvSpPr>
        <p:spPr>
          <a:xfrm>
            <a:off x="4909947" y="10288130"/>
            <a:ext cx="179590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Ohio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Newton-le-Willows Rotary supports Scout Group with sleigh donations from Christmas float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476222" cy="3138373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Newton-le-Willows Rotary</a:t>
            </a:r>
            <a:br/>
            <a:r>
              <a:rPr sz="6278" b="0"/>
              <a:t>supports Scout Group with sleigh donations from Christmas float</a:t>
            </a:r>
          </a:p>
        </p:txBody>
      </p:sp>
      <p:pic>
        <p:nvPicPr>
          <p:cNvPr id="327" name="image16.tif" descr="image16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293" y="5390123"/>
            <a:ext cx="10030727" cy="6108458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England"/>
          <p:cNvSpPr txBox="1"/>
          <p:nvPr/>
        </p:nvSpPr>
        <p:spPr>
          <a:xfrm>
            <a:off x="4338633" y="10288130"/>
            <a:ext cx="293852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England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North San Bernardino Rotary let Girl Scouts sing &amp; present cookies to Veterans at Rotary Christmas Party"/>
          <p:cNvSpPr txBox="1">
            <a:spLocks noGrp="1"/>
          </p:cNvSpPr>
          <p:nvPr>
            <p:ph type="title"/>
          </p:nvPr>
        </p:nvSpPr>
        <p:spPr>
          <a:xfrm>
            <a:off x="2727959" y="2119427"/>
            <a:ext cx="16207742" cy="3184093"/>
          </a:xfrm>
          <a:prstGeom prst="rect">
            <a:avLst/>
          </a:prstGeom>
        </p:spPr>
        <p:txBody>
          <a:bodyPr/>
          <a:lstStyle/>
          <a:p>
            <a:pPr defTabSz="713231">
              <a:defRPr sz="8268" b="1"/>
            </a:pPr>
            <a:r>
              <a:t>North San Bernardino Rotary</a:t>
            </a:r>
            <a:br/>
            <a:r>
              <a:rPr sz="6083" b="0"/>
              <a:t>let Girl Scouts sing </a:t>
            </a:r>
            <a:r>
              <a:rPr sz="6083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083" b="0"/>
              <a:t> present cookies</a:t>
            </a:r>
            <a:br>
              <a:rPr sz="6083" b="0"/>
            </a:br>
            <a:r>
              <a:rPr sz="6083" b="0"/>
              <a:t>to Veterans at Rotary Christmas Party</a:t>
            </a:r>
          </a:p>
        </p:txBody>
      </p:sp>
      <p:pic>
        <p:nvPicPr>
          <p:cNvPr id="331" name="image50.tif" descr="image50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419" y="5304206"/>
            <a:ext cx="9585962" cy="6510603"/>
          </a:xfrm>
          <a:prstGeom prst="rect">
            <a:avLst/>
          </a:prstGeom>
          <a:ln w="12700">
            <a:miter lim="400000"/>
          </a:ln>
        </p:spPr>
      </p:pic>
      <p:sp>
        <p:nvSpPr>
          <p:cNvPr id="332" name="California"/>
          <p:cNvSpPr txBox="1"/>
          <p:nvPr/>
        </p:nvSpPr>
        <p:spPr>
          <a:xfrm>
            <a:off x="4010095" y="10288130"/>
            <a:ext cx="35956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California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O'Fallon Rotary Club    joined with    Scouts &amp;    Girl Scouts…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663595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       O'Fallon Rotary Club</a:t>
            </a:r>
            <a:br/>
            <a:r>
              <a:rPr sz="7144" b="0"/>
              <a:t>   joined with</a:t>
            </a:r>
            <a:br>
              <a:rPr sz="7144" b="0"/>
            </a:br>
            <a:r>
              <a:rPr sz="7144" b="0"/>
              <a:t>   Scouts </a:t>
            </a:r>
            <a:r>
              <a:rPr sz="7144" b="0">
                <a:latin typeface="+mn-lt"/>
                <a:ea typeface="+mn-ea"/>
                <a:cs typeface="+mn-cs"/>
                <a:sym typeface="Helvetica"/>
              </a:rPr>
              <a:t>&amp;</a:t>
            </a:r>
            <a:br>
              <a:rPr sz="7144" b="0">
                <a:latin typeface="+mn-lt"/>
                <a:ea typeface="+mn-ea"/>
                <a:cs typeface="+mn-cs"/>
                <a:sym typeface="Helvetica"/>
              </a:rPr>
            </a:br>
            <a:r>
              <a:rPr sz="7144" b="0"/>
              <a:t>   Girl Scouts</a:t>
            </a:r>
          </a:p>
          <a:p>
            <a:pPr algn="l" defTabSz="694944">
              <a:defRPr sz="8056" b="1"/>
            </a:pPr>
            <a:r>
              <a:rPr sz="7144" b="0"/>
              <a:t>   to honor</a:t>
            </a:r>
          </a:p>
          <a:p>
            <a:pPr algn="l" defTabSz="694944">
              <a:defRPr sz="8056" b="1"/>
            </a:pPr>
            <a:r>
              <a:rPr sz="7144" b="0"/>
              <a:t>   veterans</a:t>
            </a:r>
          </a:p>
        </p:txBody>
      </p:sp>
      <p:pic>
        <p:nvPicPr>
          <p:cNvPr id="335" name="image42.tif" descr="image42.tif"/>
          <p:cNvPicPr>
            <a:picLocks noChangeAspect="1"/>
          </p:cNvPicPr>
          <p:nvPr/>
        </p:nvPicPr>
        <p:blipFill>
          <a:blip r:embed="rId2"/>
          <a:srcRect l="6690"/>
          <a:stretch>
            <a:fillRect/>
          </a:stretch>
        </p:blipFill>
        <p:spPr>
          <a:xfrm>
            <a:off x="10591800" y="3931919"/>
            <a:ext cx="7279912" cy="7585712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Illinois"/>
          <p:cNvSpPr txBox="1"/>
          <p:nvPr/>
        </p:nvSpPr>
        <p:spPr>
          <a:xfrm>
            <a:off x="4570247" y="10288130"/>
            <a:ext cx="247530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Illinois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aramus Rotary Club purchased ambulance for Scouts to convert into Emergency Kitchen"/>
          <p:cNvSpPr txBox="1">
            <a:spLocks noGrp="1"/>
          </p:cNvSpPr>
          <p:nvPr>
            <p:ph type="title"/>
          </p:nvPr>
        </p:nvSpPr>
        <p:spPr>
          <a:xfrm>
            <a:off x="3774566" y="2142287"/>
            <a:ext cx="13826159" cy="3115512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Paramus Rotary Club</a:t>
            </a:r>
            <a:br/>
            <a:r>
              <a:rPr sz="6192" b="0"/>
              <a:t>purchased ambulance for Scouts</a:t>
            </a:r>
            <a:br>
              <a:rPr sz="6192" b="0"/>
            </a:br>
            <a:r>
              <a:rPr sz="6192" b="0"/>
              <a:t>to convert into Emergency Kitchen</a:t>
            </a:r>
          </a:p>
        </p:txBody>
      </p:sp>
      <p:pic>
        <p:nvPicPr>
          <p:cNvPr id="339" name="The MERK: The Mobile Emergency Response Kitchen" descr="The MERK: The Mobile Emergency Response Kitch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759" y="5257800"/>
            <a:ext cx="11315702" cy="6359038"/>
          </a:xfrm>
          <a:prstGeom prst="rect">
            <a:avLst/>
          </a:prstGeom>
          <a:ln w="12700">
            <a:miter lim="400000"/>
          </a:ln>
        </p:spPr>
      </p:pic>
      <p:sp>
        <p:nvSpPr>
          <p:cNvPr id="340" name="New Jersey"/>
          <p:cNvSpPr txBox="1"/>
          <p:nvPr/>
        </p:nvSpPr>
        <p:spPr>
          <a:xfrm>
            <a:off x="3675232" y="10288130"/>
            <a:ext cx="426533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New Jersey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Brigham City Rotary Club  helps with Scouting For Food drive"/>
          <p:cNvSpPr txBox="1">
            <a:spLocks noGrp="1"/>
          </p:cNvSpPr>
          <p:nvPr>
            <p:ph type="title"/>
          </p:nvPr>
        </p:nvSpPr>
        <p:spPr>
          <a:xfrm>
            <a:off x="3985259" y="2097667"/>
            <a:ext cx="13807442" cy="2131433"/>
          </a:xfrm>
          <a:prstGeom prst="rect">
            <a:avLst/>
          </a:prstGeom>
        </p:spPr>
        <p:txBody>
          <a:bodyPr/>
          <a:lstStyle/>
          <a:p>
            <a:pPr defTabSz="640079">
              <a:defRPr sz="7419" b="1"/>
            </a:pPr>
            <a:r>
              <a:t>Brigham City Rotary Club </a:t>
            </a:r>
            <a:br/>
            <a:r>
              <a:rPr sz="6020" b="0"/>
              <a:t>helps with Scouting For Food drive </a:t>
            </a:r>
          </a:p>
        </p:txBody>
      </p:sp>
      <p:pic>
        <p:nvPicPr>
          <p:cNvPr id="201" name="https://www.cachevalleydaily.com/wp-content/uploads/2020/03/IMG_5638.jpg" descr="https://www.cachevalleydaily.com/wp-content/uploads/2020/03/IMG_5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0047" y="5120640"/>
            <a:ext cx="10661074" cy="6515101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Utah"/>
          <p:cNvSpPr txBox="1"/>
          <p:nvPr/>
        </p:nvSpPr>
        <p:spPr>
          <a:xfrm>
            <a:off x="4849287" y="10161269"/>
            <a:ext cx="1826038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>
              <a:defRPr sz="6000" b="1">
                <a:solidFill>
                  <a:srgbClr val="1F418A"/>
                </a:solidFill>
              </a:defRPr>
            </a:lvl1pPr>
          </a:lstStyle>
          <a:p>
            <a:r>
              <a:t>Utah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ittsford Rotary Club purchased supplies for Girl Scout community service project"/>
          <p:cNvSpPr txBox="1">
            <a:spLocks noGrp="1"/>
          </p:cNvSpPr>
          <p:nvPr>
            <p:ph type="title"/>
          </p:nvPr>
        </p:nvSpPr>
        <p:spPr>
          <a:xfrm>
            <a:off x="3779519" y="2142287"/>
            <a:ext cx="14081761" cy="334411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Pittsford Rotary Club</a:t>
            </a:r>
            <a:br/>
            <a:r>
              <a:rPr sz="6956" b="0"/>
              <a:t>purchased supplies for Girl Scout community service project</a:t>
            </a:r>
          </a:p>
        </p:txBody>
      </p:sp>
      <p:pic>
        <p:nvPicPr>
          <p:cNvPr id="343" name="image44.tif" descr="image4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1459" y="5486400"/>
            <a:ext cx="13144501" cy="6094780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New York"/>
          <p:cNvSpPr txBox="1"/>
          <p:nvPr/>
        </p:nvSpPr>
        <p:spPr>
          <a:xfrm>
            <a:off x="4067394" y="10288130"/>
            <a:ext cx="3481006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New York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ontllanfraith Rotary Club provided electrical wiring &amp; electrical heaters for Scout hut"/>
          <p:cNvSpPr txBox="1">
            <a:spLocks noGrp="1"/>
          </p:cNvSpPr>
          <p:nvPr>
            <p:ph type="title"/>
          </p:nvPr>
        </p:nvSpPr>
        <p:spPr>
          <a:xfrm>
            <a:off x="4000688" y="2142287"/>
            <a:ext cx="13773918" cy="3115512"/>
          </a:xfrm>
          <a:prstGeom prst="rect">
            <a:avLst/>
          </a:prstGeom>
        </p:spPr>
        <p:txBody>
          <a:bodyPr/>
          <a:lstStyle/>
          <a:p>
            <a:pPr defTabSz="649223">
              <a:defRPr sz="7525" b="1"/>
            </a:pPr>
            <a:r>
              <a:t>Pontllanfraith Rotary Club</a:t>
            </a:r>
            <a:br/>
            <a:r>
              <a:rPr sz="6106" b="0"/>
              <a:t>provided electrical wiring </a:t>
            </a:r>
            <a:r>
              <a:rPr sz="6106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106" b="0"/>
              <a:t> electrical heaters for Scout hut</a:t>
            </a:r>
          </a:p>
        </p:txBody>
      </p:sp>
      <p:pic>
        <p:nvPicPr>
          <p:cNvPr id="347" name="image17.tif" descr="image17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758" y="5257800"/>
            <a:ext cx="11663442" cy="6355081"/>
          </a:xfrm>
          <a:prstGeom prst="rect">
            <a:avLst/>
          </a:prstGeom>
          <a:ln w="12700">
            <a:miter lim="400000"/>
          </a:ln>
        </p:spPr>
      </p:pic>
      <p:sp>
        <p:nvSpPr>
          <p:cNvPr id="348" name="Wales"/>
          <p:cNvSpPr txBox="1"/>
          <p:nvPr/>
        </p:nvSpPr>
        <p:spPr>
          <a:xfrm>
            <a:off x="4712006" y="10288130"/>
            <a:ext cx="2191783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Wales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reston Rotary Club purchased supplies for Scouts to refurbish shelter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298393"/>
          </a:xfrm>
          <a:prstGeom prst="rect">
            <a:avLst/>
          </a:prstGeom>
        </p:spPr>
        <p:txBody>
          <a:bodyPr/>
          <a:lstStyle/>
          <a:p>
            <a:pPr defTabSz="667512">
              <a:defRPr sz="7738" b="1"/>
            </a:pPr>
            <a:r>
              <a:t>Preston Rotary Club</a:t>
            </a:r>
            <a:br/>
            <a:r>
              <a:rPr sz="6862" b="0"/>
              <a:t>purchased supplies for Scouts</a:t>
            </a:r>
            <a:br>
              <a:rPr sz="6862" b="0"/>
            </a:br>
            <a:r>
              <a:rPr sz="6862" b="0"/>
              <a:t>to refurbish shelter</a:t>
            </a:r>
          </a:p>
        </p:txBody>
      </p:sp>
      <p:pic>
        <p:nvPicPr>
          <p:cNvPr id="351" name="image45.tif" descr="image4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9564" y="5440679"/>
            <a:ext cx="11740516" cy="6156281"/>
          </a:xfrm>
          <a:prstGeom prst="rect">
            <a:avLst/>
          </a:prstGeom>
          <a:ln w="12700">
            <a:miter lim="400000"/>
          </a:ln>
        </p:spPr>
      </p:pic>
      <p:sp>
        <p:nvSpPr>
          <p:cNvPr id="352" name="Idaho"/>
          <p:cNvSpPr txBox="1"/>
          <p:nvPr/>
        </p:nvSpPr>
        <p:spPr>
          <a:xfrm>
            <a:off x="4761305" y="10288130"/>
            <a:ext cx="209318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Idaho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Rowan Rotary Club awards Eagle Scout the Service Above Self Award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34411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Rowan Rotary Club</a:t>
            </a:r>
            <a:br/>
            <a:r>
              <a:rPr sz="6956" b="0"/>
              <a:t>awards Eagle Scout the</a:t>
            </a:r>
            <a:br>
              <a:rPr sz="6956" b="0"/>
            </a:br>
            <a:r>
              <a:rPr sz="6956" b="0"/>
              <a:t>Service Above Self Award</a:t>
            </a:r>
          </a:p>
        </p:txBody>
      </p:sp>
      <p:pic>
        <p:nvPicPr>
          <p:cNvPr id="355" name="image18.tif" descr="image18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897" y="5646419"/>
            <a:ext cx="11178822" cy="5852162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North Carolina"/>
          <p:cNvSpPr txBox="1"/>
          <p:nvPr/>
        </p:nvSpPr>
        <p:spPr>
          <a:xfrm>
            <a:off x="3101803" y="10288130"/>
            <a:ext cx="4816851" cy="937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5400" b="1">
                <a:solidFill>
                  <a:srgbClr val="1F418A"/>
                </a:solidFill>
              </a:defRPr>
            </a:lvl1pPr>
          </a:lstStyle>
          <a:p>
            <a:r>
              <a:t>North Carolina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t. Helena Rotary Club funded improvements for Scout Hall"/>
          <p:cNvSpPr txBox="1">
            <a:spLocks noGrp="1"/>
          </p:cNvSpPr>
          <p:nvPr>
            <p:ph type="title"/>
          </p:nvPr>
        </p:nvSpPr>
        <p:spPr>
          <a:xfrm>
            <a:off x="3505199" y="2142287"/>
            <a:ext cx="14721842" cy="220111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St. Helena Rotary Club</a:t>
            </a:r>
            <a:br/>
            <a:r>
              <a:rPr sz="6192" b="0"/>
              <a:t>funded improvements for Scout Hall</a:t>
            </a:r>
          </a:p>
        </p:txBody>
      </p:sp>
      <p:pic>
        <p:nvPicPr>
          <p:cNvPr id="359" name="Scout Hall" descr="Scout Hal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59" y="4411976"/>
            <a:ext cx="9911834" cy="7200904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California"/>
          <p:cNvSpPr txBox="1"/>
          <p:nvPr/>
        </p:nvSpPr>
        <p:spPr>
          <a:xfrm>
            <a:off x="4010095" y="10288130"/>
            <a:ext cx="35956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California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ingleton Rotary Club let Girl Guides run drink stations at Rotary Charity Bike Ride"/>
          <p:cNvSpPr txBox="1">
            <a:spLocks noGrp="1"/>
          </p:cNvSpPr>
          <p:nvPr>
            <p:ph type="title"/>
          </p:nvPr>
        </p:nvSpPr>
        <p:spPr>
          <a:xfrm>
            <a:off x="3846382" y="2142287"/>
            <a:ext cx="14218922" cy="3344113"/>
          </a:xfrm>
          <a:prstGeom prst="rect">
            <a:avLst/>
          </a:prstGeom>
        </p:spPr>
        <p:txBody>
          <a:bodyPr/>
          <a:lstStyle/>
          <a:p>
            <a:pPr defTabSz="676655">
              <a:defRPr sz="7844" b="1"/>
            </a:pPr>
            <a:r>
              <a:t>Singleton Rotary Club</a:t>
            </a:r>
            <a:br/>
            <a:r>
              <a:rPr sz="6956" b="0"/>
              <a:t>let Girl Guides run drink stations at Rotary Charity Bike Ride</a:t>
            </a:r>
          </a:p>
        </p:txBody>
      </p:sp>
      <p:pic>
        <p:nvPicPr>
          <p:cNvPr id="363" name="ON YOUR MARK: Cyclists pictured at the start line of the ride." descr="ON YOUR MARK: Cyclists pictured at the start line of the ride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2900" y="5486400"/>
            <a:ext cx="10949941" cy="6153493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Australia"/>
          <p:cNvSpPr txBox="1"/>
          <p:nvPr/>
        </p:nvSpPr>
        <p:spPr>
          <a:xfrm>
            <a:off x="4168597" y="10288130"/>
            <a:ext cx="327860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Australia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allassee Rotary Club invited Girl Scouts CEO to Speak"/>
          <p:cNvSpPr txBox="1">
            <a:spLocks noGrp="1"/>
          </p:cNvSpPr>
          <p:nvPr>
            <p:ph type="title"/>
          </p:nvPr>
        </p:nvSpPr>
        <p:spPr>
          <a:xfrm>
            <a:off x="3962400" y="2142287"/>
            <a:ext cx="13670280" cy="226969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Tallassee Rotary Club</a:t>
            </a:r>
            <a:br/>
            <a:r>
              <a:rPr sz="6768" b="0"/>
              <a:t>invited Girl Scouts CEO to Speak</a:t>
            </a:r>
          </a:p>
        </p:txBody>
      </p:sp>
      <p:pic>
        <p:nvPicPr>
          <p:cNvPr id="367" name="image22.tif" descr="image2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364" y="4411979"/>
            <a:ext cx="7000876" cy="7330329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Alabama"/>
          <p:cNvSpPr txBox="1"/>
          <p:nvPr/>
        </p:nvSpPr>
        <p:spPr>
          <a:xfrm>
            <a:off x="4221431" y="10288130"/>
            <a:ext cx="3172932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Alabama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Wachusett Area Rotary Club sponsored  Eagle  project to  refurbish  trail  system"/>
          <p:cNvSpPr txBox="1">
            <a:spLocks noGrp="1"/>
          </p:cNvSpPr>
          <p:nvPr>
            <p:ph type="title"/>
          </p:nvPr>
        </p:nvSpPr>
        <p:spPr>
          <a:xfrm>
            <a:off x="4099559" y="2142287"/>
            <a:ext cx="14196062" cy="7184594"/>
          </a:xfrm>
          <a:prstGeom prst="rect">
            <a:avLst/>
          </a:prstGeom>
        </p:spPr>
        <p:txBody>
          <a:bodyPr/>
          <a:lstStyle/>
          <a:p>
            <a:pPr algn="l" defTabSz="694944">
              <a:defRPr sz="8056" b="1"/>
            </a:pPr>
            <a:r>
              <a:t>Wachusett Area Rotary Club</a:t>
            </a:r>
            <a:br/>
            <a:r>
              <a:rPr sz="6536" b="0"/>
              <a:t>sponsored </a:t>
            </a:r>
            <a:br>
              <a:rPr sz="6536" b="0"/>
            </a:br>
            <a:r>
              <a:rPr sz="6536" b="0"/>
              <a:t>Eagle </a:t>
            </a:r>
            <a:br>
              <a:rPr sz="6536" b="0"/>
            </a:br>
            <a:r>
              <a:rPr sz="6536" b="0"/>
              <a:t>project to </a:t>
            </a:r>
            <a:br>
              <a:rPr sz="6536" b="0"/>
            </a:br>
            <a:r>
              <a:rPr sz="6536" b="0"/>
              <a:t>refurbish </a:t>
            </a:r>
            <a:br>
              <a:rPr sz="6536" b="0"/>
            </a:br>
            <a:r>
              <a:rPr sz="6536" b="0"/>
              <a:t>trail </a:t>
            </a:r>
            <a:br>
              <a:rPr sz="6536" b="0"/>
            </a:br>
            <a:r>
              <a:rPr sz="6536" b="0"/>
              <a:t>system</a:t>
            </a:r>
          </a:p>
        </p:txBody>
      </p:sp>
      <p:pic>
        <p:nvPicPr>
          <p:cNvPr id="371" name="image47.tif" descr="image47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259" y="3334238"/>
            <a:ext cx="9258302" cy="8348297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Massachusetts"/>
          <p:cNvSpPr txBox="1"/>
          <p:nvPr/>
        </p:nvSpPr>
        <p:spPr>
          <a:xfrm>
            <a:off x="3219817" y="10288130"/>
            <a:ext cx="5176159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Massachusetts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Washburn Rotary Club held Court of Honor for Scout Troop sponsored by Rotary Club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27553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Washburn Rotary Club</a:t>
            </a:r>
            <a:br/>
            <a:r>
              <a:rPr sz="6768" b="0"/>
              <a:t>held Court of Honor for Scout Troop sponsored by Rotary Club</a:t>
            </a:r>
          </a:p>
        </p:txBody>
      </p:sp>
      <p:pic>
        <p:nvPicPr>
          <p:cNvPr id="375" name="image48.tif" descr="image48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0" y="5471989"/>
            <a:ext cx="9921241" cy="6211377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Maine"/>
          <p:cNvSpPr txBox="1"/>
          <p:nvPr/>
        </p:nvSpPr>
        <p:spPr>
          <a:xfrm>
            <a:off x="4688565" y="10288130"/>
            <a:ext cx="223866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Maine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Westfield Rotary Club let Scouts provide climbing wall at Westfield Rotary Food Festival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659103" cy="309265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Westfield Rotary Club</a:t>
            </a:r>
            <a:br/>
            <a:r>
              <a:rPr sz="6192" b="0"/>
              <a:t>let Scouts provide climbing wall</a:t>
            </a:r>
            <a:br>
              <a:rPr sz="6192" b="0"/>
            </a:br>
            <a:r>
              <a:rPr sz="6192" b="0"/>
              <a:t>at Westfield Rotary Food Festival</a:t>
            </a:r>
          </a:p>
        </p:txBody>
      </p:sp>
      <p:pic>
        <p:nvPicPr>
          <p:cNvPr id="379" name="Westfield Food Fest" descr="Westfield Food Fest"/>
          <p:cNvPicPr>
            <a:picLocks noChangeAspect="1"/>
          </p:cNvPicPr>
          <p:nvPr/>
        </p:nvPicPr>
        <p:blipFill>
          <a:blip r:embed="rId2"/>
          <a:srcRect t="21021"/>
          <a:stretch>
            <a:fillRect/>
          </a:stretch>
        </p:blipFill>
        <p:spPr>
          <a:xfrm>
            <a:off x="8031479" y="5290345"/>
            <a:ext cx="12298681" cy="6454006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New Jersey"/>
          <p:cNvSpPr txBox="1"/>
          <p:nvPr/>
        </p:nvSpPr>
        <p:spPr>
          <a:xfrm>
            <a:off x="3675232" y="10275430"/>
            <a:ext cx="4265330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New Jersey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Burke-Sunrise Rotary Club   had Scout demonstrate  fly-tying at annual Duck Derby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430503" cy="3115512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Burke-Sunrise Rotary Club</a:t>
            </a:r>
            <a:br/>
            <a:r>
              <a:rPr sz="5616"/>
              <a:t>  </a:t>
            </a:r>
            <a:r>
              <a:rPr sz="6192" b="0"/>
              <a:t>had Scout demonstrate</a:t>
            </a:r>
            <a:br>
              <a:rPr sz="6192" b="0"/>
            </a:br>
            <a:r>
              <a:rPr sz="6192" b="0"/>
              <a:t> fly-tying at annual Duck Derby</a:t>
            </a:r>
          </a:p>
        </p:txBody>
      </p:sp>
      <p:pic>
        <p:nvPicPr>
          <p:cNvPr id="205" name="ducky derby 2019 012 (1024x683).jpg" descr="ducky derby 2019 012 (1024x68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0" y="5242559"/>
            <a:ext cx="9658351" cy="6438902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North Carolina"/>
          <p:cNvSpPr txBox="1"/>
          <p:nvPr/>
        </p:nvSpPr>
        <p:spPr>
          <a:xfrm>
            <a:off x="3126609" y="10288130"/>
            <a:ext cx="4816850" cy="937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5400" b="1">
                <a:solidFill>
                  <a:srgbClr val="1F418A"/>
                </a:solidFill>
              </a:defRPr>
            </a:lvl1pPr>
          </a:lstStyle>
          <a:p>
            <a:r>
              <a:t>North Carolina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Zimbabwe Rotary Clubs’      Surgical Team assisted by           Rover    Scouts       of   Zimbabwe"/>
          <p:cNvSpPr txBox="1">
            <a:spLocks noGrp="1"/>
          </p:cNvSpPr>
          <p:nvPr>
            <p:ph type="title"/>
          </p:nvPr>
        </p:nvSpPr>
        <p:spPr>
          <a:xfrm>
            <a:off x="3276600" y="2097668"/>
            <a:ext cx="13898880" cy="6817732"/>
          </a:xfrm>
          <a:prstGeom prst="rect">
            <a:avLst/>
          </a:prstGeom>
        </p:spPr>
        <p:txBody>
          <a:bodyPr/>
          <a:lstStyle/>
          <a:p>
            <a:pPr algn="l" defTabSz="704087">
              <a:defRPr sz="8161" b="1"/>
            </a:pPr>
            <a:r>
              <a:t>      Zimbabwe Rotary Clubs’</a:t>
            </a:r>
            <a:br/>
            <a:r>
              <a:t>     </a:t>
            </a:r>
            <a:r>
              <a:rPr sz="7237" b="0"/>
              <a:t>Surgical Team assisted by      </a:t>
            </a:r>
            <a:br>
              <a:rPr sz="7237" b="0"/>
            </a:br>
            <a:r>
              <a:rPr sz="7237" b="0"/>
              <a:t>    Rover</a:t>
            </a:r>
            <a:br>
              <a:rPr sz="7237" b="0"/>
            </a:br>
            <a:r>
              <a:rPr sz="7237" b="0"/>
              <a:t>   Scouts</a:t>
            </a:r>
            <a:br>
              <a:rPr sz="7237" b="0"/>
            </a:br>
            <a:r>
              <a:rPr sz="7237" b="0"/>
              <a:t>      of </a:t>
            </a:r>
            <a:br>
              <a:rPr sz="7237" b="0"/>
            </a:br>
            <a:r>
              <a:rPr sz="7237" b="0"/>
              <a:t> Zimbabwe </a:t>
            </a:r>
          </a:p>
        </p:txBody>
      </p:sp>
      <p:pic>
        <p:nvPicPr>
          <p:cNvPr id="383" name="ChitungwizaChandigarhMutare2020.jpg" descr="ChitungwizaChandigarhMutare2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5818" y="5131044"/>
            <a:ext cx="10355583" cy="6527557"/>
          </a:xfrm>
          <a:prstGeom prst="rect">
            <a:avLst/>
          </a:prstGeom>
          <a:ln w="12700">
            <a:miter lim="400000"/>
          </a:ln>
        </p:spPr>
      </p:pic>
      <p:sp>
        <p:nvSpPr>
          <p:cNvPr id="384" name="Zimbabwe"/>
          <p:cNvSpPr txBox="1"/>
          <p:nvPr/>
        </p:nvSpPr>
        <p:spPr>
          <a:xfrm>
            <a:off x="3881824" y="10235686"/>
            <a:ext cx="37861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>
              <a:defRPr sz="6000" b="1">
                <a:solidFill>
                  <a:srgbClr val="1F418A"/>
                </a:solidFill>
              </a:defRPr>
            </a:lvl1pPr>
          </a:lstStyle>
          <a:p>
            <a:r>
              <a:t>Zimbabwe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WorkingTogether.jpg" descr="WorkingTogeth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240" y="4618090"/>
            <a:ext cx="13568810" cy="38494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aribou Rotary Club recognized new Eagle Scout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2246833"/>
          </a:xfrm>
          <a:prstGeom prst="rect">
            <a:avLst/>
          </a:prstGeom>
        </p:spPr>
        <p:txBody>
          <a:bodyPr/>
          <a:lstStyle/>
          <a:p>
            <a:pPr defTabSz="649223">
              <a:defRPr sz="7525" b="1"/>
            </a:pPr>
            <a:r>
              <a:t>Caribou Rotary Club</a:t>
            </a:r>
            <a:br/>
            <a:r>
              <a:rPr sz="6674" b="0"/>
              <a:t>recognized new Eagle Scout</a:t>
            </a:r>
          </a:p>
        </p:txBody>
      </p:sp>
      <p:pic>
        <p:nvPicPr>
          <p:cNvPr id="209" name="image24.tif" descr="image24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759" y="4935191"/>
            <a:ext cx="10675623" cy="668366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Maine"/>
          <p:cNvSpPr txBox="1"/>
          <p:nvPr/>
        </p:nvSpPr>
        <p:spPr>
          <a:xfrm>
            <a:off x="4688565" y="10288130"/>
            <a:ext cx="223866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Maine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hester Rotary Club invited Scouts to provide update on activities &amp; trailer Rotary gave them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476222" cy="3092653"/>
          </a:xfrm>
          <a:prstGeom prst="rect">
            <a:avLst/>
          </a:prstGeom>
        </p:spPr>
        <p:txBody>
          <a:bodyPr/>
          <a:lstStyle/>
          <a:p>
            <a:pPr defTabSz="649223">
              <a:defRPr sz="7525" b="1"/>
            </a:pPr>
            <a:r>
              <a:t>Chester Rotary Club</a:t>
            </a:r>
            <a:br/>
            <a:r>
              <a:rPr sz="6106" b="0"/>
              <a:t>invited Scouts to provide update on activities </a:t>
            </a:r>
            <a:r>
              <a:rPr sz="6106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106" b="0"/>
              <a:t> trailer Rotary gave them</a:t>
            </a:r>
          </a:p>
        </p:txBody>
      </p:sp>
      <p:pic>
        <p:nvPicPr>
          <p:cNvPr id="213" name="image25.tif" descr="image25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499" y="5234940"/>
            <a:ext cx="11201402" cy="4810858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Pennsylvania"/>
          <p:cNvSpPr txBox="1"/>
          <p:nvPr/>
        </p:nvSpPr>
        <p:spPr>
          <a:xfrm>
            <a:off x="3433200" y="10288130"/>
            <a:ext cx="474939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Pennsylvania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hitungwiza Rotary Club provided Scout Group with sun hats &amp; land for nutrition garden"/>
          <p:cNvSpPr txBox="1">
            <a:spLocks noGrp="1"/>
          </p:cNvSpPr>
          <p:nvPr>
            <p:ph type="title"/>
          </p:nvPr>
        </p:nvSpPr>
        <p:spPr>
          <a:xfrm>
            <a:off x="3806522" y="2142287"/>
            <a:ext cx="13826158" cy="3321253"/>
          </a:xfrm>
          <a:prstGeom prst="rect">
            <a:avLst/>
          </a:prstGeom>
        </p:spPr>
        <p:txBody>
          <a:bodyPr/>
          <a:lstStyle/>
          <a:p>
            <a:pPr defTabSz="658368">
              <a:defRPr sz="7632" b="1"/>
            </a:pPr>
            <a:r>
              <a:t>Chitungwiza Rotary Club</a:t>
            </a:r>
            <a:br/>
            <a:r>
              <a:rPr sz="6768" b="0"/>
              <a:t>provided Scout Group with sun hats </a:t>
            </a:r>
            <a:r>
              <a:rPr sz="6768" b="0">
                <a:latin typeface="+mn-lt"/>
                <a:ea typeface="+mn-ea"/>
                <a:cs typeface="+mn-cs"/>
                <a:sym typeface="Helvetica"/>
              </a:rPr>
              <a:t>&amp;</a:t>
            </a:r>
            <a:r>
              <a:rPr sz="6768" b="0"/>
              <a:t> land for nutrition garden</a:t>
            </a:r>
          </a:p>
        </p:txBody>
      </p:sp>
      <p:pic>
        <p:nvPicPr>
          <p:cNvPr id="217" name="image26.tif" descr="image26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177" y="5463540"/>
            <a:ext cx="11332780" cy="6126481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Zimbabwe"/>
          <p:cNvSpPr txBox="1"/>
          <p:nvPr/>
        </p:nvSpPr>
        <p:spPr>
          <a:xfrm>
            <a:off x="3607504" y="10288130"/>
            <a:ext cx="3786104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Zimbabwe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Demopolis Rotary Club invited Scouts to describe trek"/>
          <p:cNvSpPr txBox="1">
            <a:spLocks noGrp="1"/>
          </p:cNvSpPr>
          <p:nvPr>
            <p:ph type="title"/>
          </p:nvPr>
        </p:nvSpPr>
        <p:spPr>
          <a:xfrm>
            <a:off x="3047999" y="2142287"/>
            <a:ext cx="15681962" cy="2132533"/>
          </a:xfrm>
          <a:prstGeom prst="rect">
            <a:avLst/>
          </a:prstGeom>
        </p:spPr>
        <p:txBody>
          <a:bodyPr/>
          <a:lstStyle/>
          <a:p>
            <a:pPr defTabSz="640079">
              <a:defRPr sz="7419" b="1"/>
            </a:pPr>
            <a:r>
              <a:t>Demopolis Rotary Club</a:t>
            </a:r>
            <a:br/>
            <a:r>
              <a:rPr sz="6020" b="0"/>
              <a:t>invited Scouts to describe trek</a:t>
            </a:r>
          </a:p>
        </p:txBody>
      </p:sp>
      <p:pic>
        <p:nvPicPr>
          <p:cNvPr id="221" name="http://www.westalabamawatchman.com/wp-content/uploads/2019/09/rotary-boy-scouts1-560x446.jpg" descr="http://www.westalabamawatchman.com/wp-content/uploads/2019/09/rotary-boy-scouts1-560x4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779" y="4261291"/>
            <a:ext cx="9486902" cy="7561142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Alabama"/>
          <p:cNvSpPr txBox="1"/>
          <p:nvPr/>
        </p:nvSpPr>
        <p:spPr>
          <a:xfrm>
            <a:off x="4221431" y="10288130"/>
            <a:ext cx="3172932" cy="10134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8579" tIns="68579" rIns="68579" bIns="68579">
            <a:spAutoFit/>
          </a:bodyPr>
          <a:lstStyle>
            <a:lvl1pPr algn="ctr">
              <a:defRPr sz="6000" b="1">
                <a:solidFill>
                  <a:srgbClr val="1F418A"/>
                </a:solidFill>
              </a:defRPr>
            </a:lvl1pPr>
          </a:lstStyle>
          <a:p>
            <a:r>
              <a:t>Alabama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7000">
        <p:fad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0000FF"/>
      </a:hlink>
      <a:folHlink>
        <a:srgbClr val="FF00FF"/>
      </a:folHlink>
    </a:clrScheme>
    <a:fontScheme name="Facet">
      <a:majorFont>
        <a:latin typeface="Trebuchet MS"/>
        <a:ea typeface="Trebuchet MS"/>
        <a:cs typeface="Trebuchet MS"/>
      </a:majorFont>
      <a:minorFont>
        <a:latin typeface="Helvetica"/>
        <a:ea typeface="Helvetica"/>
        <a:cs typeface="Helvetica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rnd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0000FF"/>
      </a:hlink>
      <a:folHlink>
        <a:srgbClr val="FF00FF"/>
      </a:folHlink>
    </a:clrScheme>
    <a:fontScheme name="Facet">
      <a:majorFont>
        <a:latin typeface="Trebuchet MS"/>
        <a:ea typeface="Trebuchet MS"/>
        <a:cs typeface="Trebuchet MS"/>
      </a:majorFont>
      <a:minorFont>
        <a:latin typeface="Helvetica"/>
        <a:ea typeface="Helvetica"/>
        <a:cs typeface="Helvetica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rnd">
          <a:solidFill>
            <a:schemeClr val="accent1"/>
          </a:solidFill>
          <a:prstDash val="solid"/>
          <a:round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68579" tIns="68579" rIns="68579" bIns="68579" numCol="1" spcCol="38100" rtlCol="0" anchor="ctr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rnd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8579" tIns="68579" rIns="68579" bIns="68579" numCol="1" spcCol="38100" rtlCol="0" anchor="t">
        <a:spAutoFit/>
      </a:bodyPr>
      <a:lstStyle>
        <a:defPPr marL="0" marR="0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756</Words>
  <Application>Microsoft Macintosh PowerPoint</Application>
  <PresentationFormat>Custom</PresentationFormat>
  <Paragraphs>104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Lucida Calligraphy Italic</vt:lpstr>
      <vt:lpstr>Trebuchet MS</vt:lpstr>
      <vt:lpstr>Facet</vt:lpstr>
      <vt:lpstr>Rotary &amp; Scouting  Connect The World</vt:lpstr>
      <vt:lpstr>    Bainbridge Rotary Club invited BSA District Executive and 2 Rotarians  to give  Scouting  update</vt:lpstr>
      <vt:lpstr>  Barnard Castle Rotary Club    presented check to Girl Guides  </vt:lpstr>
      <vt:lpstr>Brigham City Rotary Club  helps with Scouting For Food drive </vt:lpstr>
      <vt:lpstr>Burke-Sunrise Rotary Club   had Scout demonstrate  fly-tying at annual Duck Derby</vt:lpstr>
      <vt:lpstr>Caribou Rotary Club recognized new Eagle Scout</vt:lpstr>
      <vt:lpstr>Chester Rotary Club invited Scouts to provide update on activities &amp; trailer Rotary gave them</vt:lpstr>
      <vt:lpstr>Chitungwiza Rotary Club provided Scout Group with sun hats &amp; land for nutrition garden</vt:lpstr>
      <vt:lpstr>Demopolis Rotary Club invited Scouts to describe trek</vt:lpstr>
      <vt:lpstr>Denville Rotary Club invited Girl Scouts to sing at Santa Land fund raiser</vt:lpstr>
      <vt:lpstr>Downham Market Rotary assists Scouts, Brownies and Girl Guides </vt:lpstr>
      <vt:lpstr>Duplin Rotary Club presented IFSR Community Service Award to Scout Troop</vt:lpstr>
      <vt:lpstr>Dursley Rotary Club contributes for room at Scout Hut</vt:lpstr>
      <vt:lpstr>El Dorado Rotary Club invited Scout executive to provide update on Scouting</vt:lpstr>
      <vt:lpstr>Elkins Rotary Club hosted Belgian Scouts going to Jamboree</vt:lpstr>
      <vt:lpstr>        Elkins Rotary Club  invites  Girl Scouts’  Marketing Director to speak to Club</vt:lpstr>
      <vt:lpstr>         Ellwood City Rotary     obtained grant             for     Scout Troop’s     Conservation          Project</vt:lpstr>
      <vt:lpstr>Escondido Rotary Club recognized Scouts who built      Serenity Garden for foster school</vt:lpstr>
      <vt:lpstr>       Geneva Rotary Club     recognizes    Interact Club        member     who becomes     Eagle Scout</vt:lpstr>
      <vt:lpstr>Georgetown-Millsboro Rotary provided camperships for Scout Troop </vt:lpstr>
      <vt:lpstr>Gosport Rotary Club funds Space Odyssey night for Girl Guides</vt:lpstr>
      <vt:lpstr>Grand Coulee Dam Rotary invited  Scout to  describe his Eagle Project</vt:lpstr>
      <vt:lpstr>Great Falls Rotary Club honored Eagle Scouts &amp; Gold Award Girl Scout at luncheon </vt:lpstr>
      <vt:lpstr>Kenilworth Rotary Club helped with Eagle Scout project to build shed for Recreation Center</vt:lpstr>
      <vt:lpstr>Kenilworth Rotary Club helped Scouts and Guides go to World Scout Jamboree</vt:lpstr>
      <vt:lpstr>Where Rotary’s  Service Above Self  Joins with Scouting’s  Cheerful Service</vt:lpstr>
      <vt:lpstr>Kilgore Rotary Club had Rotary sponsored Troop report on its recent Food Drive</vt:lpstr>
      <vt:lpstr>       Kimberley Rotary Club    purchased Girl Guide Cookies        to donate      to Food        Bank</vt:lpstr>
      <vt:lpstr>Launceston Rotary Club &amp; Girl Guides UK join to support Uganda Mission Project</vt:lpstr>
      <vt:lpstr>Lyme Regis Rotary Club let Scouts &amp; Guides plant 4,000 bulbs in Rotary Purple4Polio garden</vt:lpstr>
      <vt:lpstr>Madera Rotary Club  supports Scout Civics Day Luncheon</vt:lpstr>
      <vt:lpstr>Marshall Rotary Club  invited Scout Executive to speak</vt:lpstr>
      <vt:lpstr> Midhurst &amp; Petworth Rotary  used Elvis impersonator performance to raise funds to refurbish Scout &amp; Guide hut </vt:lpstr>
      <vt:lpstr>Milford Rotary Club sponsored Eagle project: StoryWalk trail</vt:lpstr>
      <vt:lpstr>Napoleon Rotary Club sponsored Eagle project to build sign</vt:lpstr>
      <vt:lpstr>Newton-le-Willows Rotary supports Scout Group with sleigh donations from Christmas float</vt:lpstr>
      <vt:lpstr>North San Bernardino Rotary let Girl Scouts sing &amp; present cookies to Veterans at Rotary Christmas Party</vt:lpstr>
      <vt:lpstr>       O'Fallon Rotary Club    joined with    Scouts &amp;    Girl Scouts    to honor    veterans</vt:lpstr>
      <vt:lpstr>Paramus Rotary Club purchased ambulance for Scouts to convert into Emergency Kitchen</vt:lpstr>
      <vt:lpstr>Pittsford Rotary Club purchased supplies for Girl Scout community service project</vt:lpstr>
      <vt:lpstr>Pontllanfraith Rotary Club provided electrical wiring &amp; electrical heaters for Scout hut</vt:lpstr>
      <vt:lpstr>Preston Rotary Club purchased supplies for Scouts to refurbish shelter</vt:lpstr>
      <vt:lpstr>Rowan Rotary Club awards Eagle Scout the Service Above Self Award</vt:lpstr>
      <vt:lpstr>St. Helena Rotary Club funded improvements for Scout Hall</vt:lpstr>
      <vt:lpstr>Singleton Rotary Club let Girl Guides run drink stations at Rotary Charity Bike Ride</vt:lpstr>
      <vt:lpstr>Tallassee Rotary Club invited Girl Scouts CEO to Speak</vt:lpstr>
      <vt:lpstr>Wachusett Area Rotary Club sponsored  Eagle  project to  refurbish  trail  system</vt:lpstr>
      <vt:lpstr>Washburn Rotary Club held Court of Honor for Scout Troop sponsored by Rotary Club</vt:lpstr>
      <vt:lpstr>Westfield Rotary Club let Scouts provide climbing wall at Westfield Rotary Food Festival</vt:lpstr>
      <vt:lpstr>      Zimbabwe Rotary Clubs’      Surgical Team assisted by           Rover    Scouts       of   Zimbabwe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Stephen Henning</cp:lastModifiedBy>
  <cp:revision>1</cp:revision>
  <dcterms:modified xsi:type="dcterms:W3CDTF">2026-07-08T13:22:23Z</dcterms:modified>
</cp:coreProperties>
</file>